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Plus Jakarta Sans" pitchFamily="2" charset="77"/>
      <p:regular r:id="rId29"/>
      <p:bold r:id="rId30"/>
      <p:italic r:id="rId31"/>
      <p:boldItalic r:id="rId32"/>
    </p:embeddedFont>
    <p:embeddedFont>
      <p:font typeface="Plus Jakarta Sans Medium" pitchFamily="2" charset="77"/>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i/zmR62UgPvuN2TWWQds0qLa1fs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93"/>
  </p:normalViewPr>
  <p:slideViewPr>
    <p:cSldViewPr snapToGrid="0">
      <p:cViewPr varScale="1">
        <p:scale>
          <a:sx n="118" d="100"/>
          <a:sy n="118" d="100"/>
        </p:scale>
        <p:origin x="6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Jacob</a:t>
            </a:r>
            <a:endParaRPr/>
          </a:p>
        </p:txBody>
      </p:sp>
      <p:sp>
        <p:nvSpPr>
          <p:cNvPr id="282" name="Google Shape;2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1bb17f68ad_4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D">
                <a:solidFill>
                  <a:schemeClr val="dk1"/>
                </a:solidFill>
              </a:rPr>
              <a:t>Eric</a:t>
            </a:r>
            <a:endParaRPr>
              <a:solidFill>
                <a:schemeClr val="dk1"/>
              </a:solidFill>
            </a:endParaRPr>
          </a:p>
          <a:p>
            <a:pPr marL="0" lvl="0" indent="0" algn="l" rtl="0">
              <a:lnSpc>
                <a:spcPct val="100000"/>
              </a:lnSpc>
              <a:spcBef>
                <a:spcPts val="0"/>
              </a:spcBef>
              <a:spcAft>
                <a:spcPts val="0"/>
              </a:spcAft>
              <a:buSzPts val="1100"/>
              <a:buNone/>
            </a:pPr>
            <a:endParaRPr/>
          </a:p>
        </p:txBody>
      </p:sp>
      <p:sp>
        <p:nvSpPr>
          <p:cNvPr id="468" name="Google Shape;468;g31bb17f68ad_4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1bb17f68ad_4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D">
                <a:solidFill>
                  <a:schemeClr val="dk1"/>
                </a:solidFill>
              </a:rPr>
              <a:t>Eric</a:t>
            </a:r>
            <a:endParaRPr>
              <a:solidFill>
                <a:schemeClr val="dk1"/>
              </a:solidFill>
            </a:endParaRPr>
          </a:p>
          <a:p>
            <a:pPr marL="0" lvl="0" indent="0" algn="l" rtl="0">
              <a:lnSpc>
                <a:spcPct val="100000"/>
              </a:lnSpc>
              <a:spcBef>
                <a:spcPts val="0"/>
              </a:spcBef>
              <a:spcAft>
                <a:spcPts val="0"/>
              </a:spcAft>
              <a:buSzPts val="1100"/>
              <a:buNone/>
            </a:pPr>
            <a:endParaRPr/>
          </a:p>
        </p:txBody>
      </p:sp>
      <p:sp>
        <p:nvSpPr>
          <p:cNvPr id="487" name="Google Shape;487;g31bb17f68ad_4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1bb17f68ad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Nicholas</a:t>
            </a:r>
            <a:endParaRPr/>
          </a:p>
        </p:txBody>
      </p:sp>
      <p:sp>
        <p:nvSpPr>
          <p:cNvPr id="503" name="Google Shape;503;g31bb17f68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31bb17f68ad_1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D">
                <a:solidFill>
                  <a:schemeClr val="dk1"/>
                </a:solidFill>
              </a:rPr>
              <a:t>Nicholas</a:t>
            </a:r>
            <a:endParaRPr>
              <a:solidFill>
                <a:schemeClr val="dk1"/>
              </a:solidFill>
            </a:endParaRPr>
          </a:p>
          <a:p>
            <a:pPr marL="0" lvl="0" indent="0" algn="l" rtl="0">
              <a:lnSpc>
                <a:spcPct val="100000"/>
              </a:lnSpc>
              <a:spcBef>
                <a:spcPts val="0"/>
              </a:spcBef>
              <a:spcAft>
                <a:spcPts val="0"/>
              </a:spcAft>
              <a:buSzPts val="1100"/>
              <a:buNone/>
            </a:pPr>
            <a:endParaRPr/>
          </a:p>
        </p:txBody>
      </p:sp>
      <p:sp>
        <p:nvSpPr>
          <p:cNvPr id="522" name="Google Shape;522;g31bb17f68ad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1bb17f68ad_1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D">
                <a:solidFill>
                  <a:schemeClr val="dk1"/>
                </a:solidFill>
              </a:rPr>
              <a:t>Nicholas</a:t>
            </a:r>
            <a:endParaRPr>
              <a:solidFill>
                <a:schemeClr val="dk1"/>
              </a:solidFill>
            </a:endParaRPr>
          </a:p>
          <a:p>
            <a:pPr marL="0" lvl="0" indent="0" algn="l" rtl="0">
              <a:lnSpc>
                <a:spcPct val="100000"/>
              </a:lnSpc>
              <a:spcBef>
                <a:spcPts val="0"/>
              </a:spcBef>
              <a:spcAft>
                <a:spcPts val="0"/>
              </a:spcAft>
              <a:buSzPts val="1100"/>
              <a:buNone/>
            </a:pPr>
            <a:endParaRPr/>
          </a:p>
        </p:txBody>
      </p:sp>
      <p:sp>
        <p:nvSpPr>
          <p:cNvPr id="545" name="Google Shape;545;g31bb17f68ad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1bb17f68ad_1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D">
                <a:solidFill>
                  <a:schemeClr val="dk1"/>
                </a:solidFill>
              </a:rPr>
              <a:t>Nicholas</a:t>
            </a:r>
            <a:endParaRPr>
              <a:solidFill>
                <a:schemeClr val="dk1"/>
              </a:solidFill>
            </a:endParaRPr>
          </a:p>
          <a:p>
            <a:pPr marL="0" lvl="0" indent="0" algn="l" rtl="0">
              <a:lnSpc>
                <a:spcPct val="100000"/>
              </a:lnSpc>
              <a:spcBef>
                <a:spcPts val="0"/>
              </a:spcBef>
              <a:spcAft>
                <a:spcPts val="0"/>
              </a:spcAft>
              <a:buSzPts val="1100"/>
              <a:buNone/>
            </a:pPr>
            <a:endParaRPr/>
          </a:p>
        </p:txBody>
      </p:sp>
      <p:sp>
        <p:nvSpPr>
          <p:cNvPr id="564" name="Google Shape;564;g31bb17f68ad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31bb17f68ad_1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D">
                <a:solidFill>
                  <a:schemeClr val="dk1"/>
                </a:solidFill>
              </a:rPr>
              <a:t>Nicholas</a:t>
            </a:r>
            <a:endParaRPr>
              <a:solidFill>
                <a:schemeClr val="dk1"/>
              </a:solidFill>
            </a:endParaRPr>
          </a:p>
          <a:p>
            <a:pPr marL="0" lvl="0" indent="0" algn="l" rtl="0">
              <a:lnSpc>
                <a:spcPct val="100000"/>
              </a:lnSpc>
              <a:spcBef>
                <a:spcPts val="0"/>
              </a:spcBef>
              <a:spcAft>
                <a:spcPts val="0"/>
              </a:spcAft>
              <a:buSzPts val="1100"/>
              <a:buNone/>
            </a:pPr>
            <a:endParaRPr/>
          </a:p>
        </p:txBody>
      </p:sp>
      <p:sp>
        <p:nvSpPr>
          <p:cNvPr id="584" name="Google Shape;584;g31bb17f68ad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31bb17f68ad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31bb17f68ad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Celine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31bb17f68ad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Celine</a:t>
            </a:r>
            <a:endParaRPr/>
          </a:p>
        </p:txBody>
      </p:sp>
      <p:sp>
        <p:nvSpPr>
          <p:cNvPr id="610" name="Google Shape;610;g31bb17f68ad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1bb17f68ad_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Celine</a:t>
            </a:r>
            <a:endParaRPr/>
          </a:p>
        </p:txBody>
      </p:sp>
      <p:sp>
        <p:nvSpPr>
          <p:cNvPr id="628" name="Google Shape;628;g31bb17f68ad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Jacob</a:t>
            </a:r>
            <a:endParaRPr/>
          </a:p>
        </p:txBody>
      </p:sp>
      <p:sp>
        <p:nvSpPr>
          <p:cNvPr id="296" name="Google Shape;29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31bb17f68ad_3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Celine</a:t>
            </a:r>
            <a:endParaRPr/>
          </a:p>
        </p:txBody>
      </p:sp>
      <p:sp>
        <p:nvSpPr>
          <p:cNvPr id="645" name="Google Shape;645;g31bb17f68ad_3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31bb17f68ad_4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Celine</a:t>
            </a:r>
            <a:endParaRPr/>
          </a:p>
        </p:txBody>
      </p:sp>
      <p:sp>
        <p:nvSpPr>
          <p:cNvPr id="662" name="Google Shape;662;g31bb17f68a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31bb17f68a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Christian</a:t>
            </a:r>
            <a:endParaRPr/>
          </a:p>
        </p:txBody>
      </p:sp>
      <p:sp>
        <p:nvSpPr>
          <p:cNvPr id="684" name="Google Shape;684;g31bb17f6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31bb17f68ad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D">
                <a:solidFill>
                  <a:schemeClr val="dk1"/>
                </a:solidFill>
              </a:rPr>
              <a:t>Christian</a:t>
            </a:r>
            <a:endParaRPr>
              <a:solidFill>
                <a:schemeClr val="dk1"/>
              </a:solidFill>
            </a:endParaRPr>
          </a:p>
          <a:p>
            <a:pPr marL="0" lvl="0" indent="0" algn="l" rtl="0">
              <a:lnSpc>
                <a:spcPct val="100000"/>
              </a:lnSpc>
              <a:spcBef>
                <a:spcPts val="0"/>
              </a:spcBef>
              <a:spcAft>
                <a:spcPts val="0"/>
              </a:spcAft>
              <a:buSzPts val="1100"/>
              <a:buNone/>
            </a:pPr>
            <a:endParaRPr/>
          </a:p>
        </p:txBody>
      </p:sp>
      <p:sp>
        <p:nvSpPr>
          <p:cNvPr id="700" name="Google Shape;700;g31bb17f68ad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1bb17f68ad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Celine</a:t>
            </a:r>
            <a:endParaRPr/>
          </a:p>
        </p:txBody>
      </p:sp>
      <p:sp>
        <p:nvSpPr>
          <p:cNvPr id="711" name="Google Shape;711;g31bb17f68a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31bb17f68ad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Celine</a:t>
            </a:r>
            <a:endParaRPr/>
          </a:p>
        </p:txBody>
      </p:sp>
      <p:sp>
        <p:nvSpPr>
          <p:cNvPr id="728" name="Google Shape;728;g31bb17f68ad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Celine</a:t>
            </a:r>
            <a:endParaRPr/>
          </a:p>
        </p:txBody>
      </p:sp>
      <p:sp>
        <p:nvSpPr>
          <p:cNvPr id="745" name="Google Shape;74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ID">
                <a:solidFill>
                  <a:schemeClr val="dk1"/>
                </a:solidFill>
              </a:rPr>
              <a:t>Jacob</a:t>
            </a:r>
            <a:endParaRPr>
              <a:solidFill>
                <a:schemeClr val="dk1"/>
              </a:solidFill>
            </a:endParaRPr>
          </a:p>
        </p:txBody>
      </p:sp>
      <p:sp>
        <p:nvSpPr>
          <p:cNvPr id="313" name="Google Shape;31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1bb17f68ad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Jacob</a:t>
            </a:r>
            <a:endParaRPr/>
          </a:p>
        </p:txBody>
      </p:sp>
      <p:sp>
        <p:nvSpPr>
          <p:cNvPr id="335" name="Google Shape;335;g31bb17f68ad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0d75e0b75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Christian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For our system design, we broke it in several components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Starting off with the user application, this is where the user sends commands to the SmoothOperator. They can send manual commands or location inputs.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Within the smoothoperator itself, it consist of the hardware: wheels motors and the chassis</a:t>
            </a:r>
            <a:endParaRPr/>
          </a:p>
          <a:p>
            <a:pPr marL="0" lvl="0" indent="0" algn="l" rtl="0">
              <a:lnSpc>
                <a:spcPct val="100000"/>
              </a:lnSpc>
              <a:spcBef>
                <a:spcPts val="0"/>
              </a:spcBef>
              <a:spcAft>
                <a:spcPts val="0"/>
              </a:spcAft>
              <a:buSzPts val="1100"/>
              <a:buNone/>
            </a:pPr>
            <a:r>
              <a:rPr lang="en-ID"/>
              <a:t>A microcontroller specifically a ESP32 which consist of sensors like utrasonics and rotary encoders. And a safety PID. the reason why we choose to use another microcontroller and assign it to these specific sensors were so that there’s no bottlenecks in the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The reason why we have two controllers is because safety is our highest priority. Having two controllers decreases latency delays since we have many different sensor data, algorithms, mapping occurring.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Lastly, we will host a database that will store the different maps of the rooms, airports, and hotel. As well as logs from the different components so developers are able to track the different systems and communications running</a:t>
            </a:r>
            <a:endParaRPr/>
          </a:p>
        </p:txBody>
      </p:sp>
      <p:sp>
        <p:nvSpPr>
          <p:cNvPr id="375" name="Google Shape;375;g30d75e0b7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0cdc3d6c06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Christian</a:t>
            </a:r>
            <a:endParaRPr/>
          </a:p>
        </p:txBody>
      </p:sp>
      <p:sp>
        <p:nvSpPr>
          <p:cNvPr id="388" name="Google Shape;388;g30cdc3d6c0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0cdc3d6c06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Christian</a:t>
            </a:r>
            <a:endParaRPr/>
          </a:p>
        </p:txBody>
      </p:sp>
      <p:sp>
        <p:nvSpPr>
          <p:cNvPr id="405" name="Google Shape;405;g30cdc3d6c0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4" name="Google Shape;4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31bb17f68ad_4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Eric</a:t>
            </a:r>
            <a:endParaRPr/>
          </a:p>
        </p:txBody>
      </p:sp>
      <p:sp>
        <p:nvSpPr>
          <p:cNvPr id="450" name="Google Shape;450;g31bb17f68ad_4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
  <p:cSld name="01">
    <p:spTree>
      <p:nvGrpSpPr>
        <p:cNvPr id="1" name="Shape 11"/>
        <p:cNvGrpSpPr/>
        <p:nvPr/>
      </p:nvGrpSpPr>
      <p:grpSpPr>
        <a:xfrm>
          <a:off x="0" y="0"/>
          <a:ext cx="0" cy="0"/>
          <a:chOff x="0" y="0"/>
          <a:chExt cx="0" cy="0"/>
        </a:xfrm>
      </p:grpSpPr>
      <p:sp>
        <p:nvSpPr>
          <p:cNvPr id="12" name="Google Shape;12;p32"/>
          <p:cNvSpPr>
            <a:spLocks noGrp="1"/>
          </p:cNvSpPr>
          <p:nvPr>
            <p:ph type="pic" idx="2"/>
          </p:nvPr>
        </p:nvSpPr>
        <p:spPr>
          <a:xfrm>
            <a:off x="0" y="0"/>
            <a:ext cx="12192000" cy="6858000"/>
          </a:xfrm>
          <a:prstGeom prst="rect">
            <a:avLst/>
          </a:prstGeom>
          <a:gradFill>
            <a:gsLst>
              <a:gs pos="0">
                <a:srgbClr val="D8D8D8"/>
              </a:gs>
              <a:gs pos="100000">
                <a:srgbClr val="A5A5A5"/>
              </a:gs>
            </a:gsLst>
            <a:lin ang="2700000" scaled="0"/>
          </a:gradFill>
          <a:ln>
            <a:noFill/>
          </a:ln>
        </p:spPr>
      </p:sp>
      <p:sp>
        <p:nvSpPr>
          <p:cNvPr id="13" name="Google Shape;13;p32"/>
          <p:cNvSpPr txBox="1">
            <a:spLocks noGrp="1"/>
          </p:cNvSpPr>
          <p:nvPr>
            <p:ph type="title"/>
          </p:nvPr>
        </p:nvSpPr>
        <p:spPr>
          <a:xfrm>
            <a:off x="1007499" y="1594170"/>
            <a:ext cx="5221224" cy="255117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8000"/>
              <a:buFont typeface="Plus Jakarta Sans Medium"/>
              <a:buNone/>
              <a:defRPr sz="8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32"/>
          <p:cNvSpPr txBox="1">
            <a:spLocks noGrp="1"/>
          </p:cNvSpPr>
          <p:nvPr>
            <p:ph type="body" idx="1"/>
          </p:nvPr>
        </p:nvSpPr>
        <p:spPr>
          <a:xfrm>
            <a:off x="1007499" y="4270503"/>
            <a:ext cx="2862072" cy="99669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3">
  <p:cSld name="03">
    <p:spTree>
      <p:nvGrpSpPr>
        <p:cNvPr id="1" name="Shape 83"/>
        <p:cNvGrpSpPr/>
        <p:nvPr/>
      </p:nvGrpSpPr>
      <p:grpSpPr>
        <a:xfrm>
          <a:off x="0" y="0"/>
          <a:ext cx="0" cy="0"/>
          <a:chOff x="0" y="0"/>
          <a:chExt cx="0" cy="0"/>
        </a:xfrm>
      </p:grpSpPr>
      <p:sp>
        <p:nvSpPr>
          <p:cNvPr id="84" name="Google Shape;84;p34"/>
          <p:cNvSpPr>
            <a:spLocks noGrp="1"/>
          </p:cNvSpPr>
          <p:nvPr>
            <p:ph type="pic" idx="2"/>
          </p:nvPr>
        </p:nvSpPr>
        <p:spPr>
          <a:xfrm>
            <a:off x="-1" y="441325"/>
            <a:ext cx="8680999" cy="5756275"/>
          </a:xfrm>
          <a:prstGeom prst="rect">
            <a:avLst/>
          </a:prstGeom>
          <a:gradFill>
            <a:gsLst>
              <a:gs pos="0">
                <a:srgbClr val="D8D8D8"/>
              </a:gs>
              <a:gs pos="100000">
                <a:srgbClr val="A5A5A5"/>
              </a:gs>
            </a:gsLst>
            <a:lin ang="2700000" scaled="0"/>
          </a:gradFill>
          <a:ln>
            <a:noFill/>
          </a:ln>
        </p:spPr>
      </p:sp>
      <p:sp>
        <p:nvSpPr>
          <p:cNvPr id="85" name="Google Shape;85;p34"/>
          <p:cNvSpPr txBox="1">
            <a:spLocks noGrp="1"/>
          </p:cNvSpPr>
          <p:nvPr>
            <p:ph type="body" idx="1"/>
          </p:nvPr>
        </p:nvSpPr>
        <p:spPr>
          <a:xfrm>
            <a:off x="7567454" y="4396003"/>
            <a:ext cx="3044952" cy="99669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34"/>
          <p:cNvSpPr txBox="1">
            <a:spLocks noGrp="1"/>
          </p:cNvSpPr>
          <p:nvPr>
            <p:ph type="body" idx="3"/>
          </p:nvPr>
        </p:nvSpPr>
        <p:spPr>
          <a:xfrm>
            <a:off x="7567454" y="4121683"/>
            <a:ext cx="3044952"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2">
  <p:cSld name="02">
    <p:spTree>
      <p:nvGrpSpPr>
        <p:cNvPr id="1" name="Shape 87"/>
        <p:cNvGrpSpPr/>
        <p:nvPr/>
      </p:nvGrpSpPr>
      <p:grpSpPr>
        <a:xfrm>
          <a:off x="0" y="0"/>
          <a:ext cx="0" cy="0"/>
          <a:chOff x="0" y="0"/>
          <a:chExt cx="0" cy="0"/>
        </a:xfrm>
      </p:grpSpPr>
      <p:sp>
        <p:nvSpPr>
          <p:cNvPr id="88" name="Google Shape;88;p33"/>
          <p:cNvSpPr>
            <a:spLocks noGrp="1"/>
          </p:cNvSpPr>
          <p:nvPr>
            <p:ph type="pic" idx="2"/>
          </p:nvPr>
        </p:nvSpPr>
        <p:spPr>
          <a:xfrm>
            <a:off x="5081590" y="0"/>
            <a:ext cx="7110411" cy="5587998"/>
          </a:xfrm>
          <a:prstGeom prst="rect">
            <a:avLst/>
          </a:prstGeom>
          <a:gradFill>
            <a:gsLst>
              <a:gs pos="0">
                <a:srgbClr val="D8D8D8"/>
              </a:gs>
              <a:gs pos="100000">
                <a:srgbClr val="A5A5A5"/>
              </a:gs>
            </a:gsLst>
            <a:lin ang="2700000" scaled="0"/>
          </a:gradFill>
          <a:ln>
            <a:noFill/>
          </a:ln>
        </p:spPr>
      </p:sp>
      <p:sp>
        <p:nvSpPr>
          <p:cNvPr id="89" name="Google Shape;89;p33"/>
          <p:cNvSpPr txBox="1">
            <a:spLocks noGrp="1"/>
          </p:cNvSpPr>
          <p:nvPr>
            <p:ph type="title"/>
          </p:nvPr>
        </p:nvSpPr>
        <p:spPr>
          <a:xfrm>
            <a:off x="1026605" y="2688900"/>
            <a:ext cx="3035808" cy="175564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5400"/>
              <a:buFont typeface="Plus Jakarta Sans Medium"/>
              <a:buNone/>
              <a:defRPr sz="5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33"/>
          <p:cNvSpPr txBox="1">
            <a:spLocks noGrp="1"/>
          </p:cNvSpPr>
          <p:nvPr>
            <p:ph type="body" idx="1"/>
          </p:nvPr>
        </p:nvSpPr>
        <p:spPr>
          <a:xfrm>
            <a:off x="5794026" y="5779103"/>
            <a:ext cx="5687568" cy="44805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33"/>
          <p:cNvSpPr txBox="1">
            <a:spLocks noGrp="1"/>
          </p:cNvSpPr>
          <p:nvPr>
            <p:ph type="body" idx="3"/>
          </p:nvPr>
        </p:nvSpPr>
        <p:spPr>
          <a:xfrm>
            <a:off x="1022413" y="2413679"/>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5">
  <p:cSld name="25">
    <p:spTree>
      <p:nvGrpSpPr>
        <p:cNvPr id="1" name="Shape 92"/>
        <p:cNvGrpSpPr/>
        <p:nvPr/>
      </p:nvGrpSpPr>
      <p:grpSpPr>
        <a:xfrm>
          <a:off x="0" y="0"/>
          <a:ext cx="0" cy="0"/>
          <a:chOff x="0" y="0"/>
          <a:chExt cx="0" cy="0"/>
        </a:xfrm>
      </p:grpSpPr>
      <p:sp>
        <p:nvSpPr>
          <p:cNvPr id="93" name="Google Shape;93;p56"/>
          <p:cNvSpPr txBox="1">
            <a:spLocks noGrp="1"/>
          </p:cNvSpPr>
          <p:nvPr>
            <p:ph type="title"/>
          </p:nvPr>
        </p:nvSpPr>
        <p:spPr>
          <a:xfrm>
            <a:off x="1580832" y="2315483"/>
            <a:ext cx="3968496" cy="1078992"/>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3200"/>
              <a:buFont typeface="Plus Jakarta Sans Medium"/>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56"/>
          <p:cNvSpPr txBox="1">
            <a:spLocks noGrp="1"/>
          </p:cNvSpPr>
          <p:nvPr>
            <p:ph type="body" idx="1"/>
          </p:nvPr>
        </p:nvSpPr>
        <p:spPr>
          <a:xfrm>
            <a:off x="1580832" y="2040714"/>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56"/>
          <p:cNvSpPr txBox="1">
            <a:spLocks noGrp="1"/>
          </p:cNvSpPr>
          <p:nvPr>
            <p:ph type="body" idx="2"/>
          </p:nvPr>
        </p:nvSpPr>
        <p:spPr>
          <a:xfrm>
            <a:off x="6903498" y="1843098"/>
            <a:ext cx="4279392"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56"/>
          <p:cNvSpPr txBox="1">
            <a:spLocks noGrp="1"/>
          </p:cNvSpPr>
          <p:nvPr>
            <p:ph type="body" idx="3"/>
          </p:nvPr>
        </p:nvSpPr>
        <p:spPr>
          <a:xfrm>
            <a:off x="7726539" y="1516381"/>
            <a:ext cx="14721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56"/>
          <p:cNvSpPr txBox="1">
            <a:spLocks noGrp="1"/>
          </p:cNvSpPr>
          <p:nvPr>
            <p:ph type="body" idx="4"/>
          </p:nvPr>
        </p:nvSpPr>
        <p:spPr>
          <a:xfrm>
            <a:off x="6903498" y="1440884"/>
            <a:ext cx="84124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56"/>
          <p:cNvSpPr txBox="1">
            <a:spLocks noGrp="1"/>
          </p:cNvSpPr>
          <p:nvPr>
            <p:ph type="body" idx="5"/>
          </p:nvPr>
        </p:nvSpPr>
        <p:spPr>
          <a:xfrm>
            <a:off x="6903498" y="3520731"/>
            <a:ext cx="4279392"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56"/>
          <p:cNvSpPr txBox="1">
            <a:spLocks noGrp="1"/>
          </p:cNvSpPr>
          <p:nvPr>
            <p:ph type="body" idx="6"/>
          </p:nvPr>
        </p:nvSpPr>
        <p:spPr>
          <a:xfrm>
            <a:off x="7726539" y="3194014"/>
            <a:ext cx="14721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56"/>
          <p:cNvSpPr txBox="1">
            <a:spLocks noGrp="1"/>
          </p:cNvSpPr>
          <p:nvPr>
            <p:ph type="body" idx="7"/>
          </p:nvPr>
        </p:nvSpPr>
        <p:spPr>
          <a:xfrm>
            <a:off x="6903498" y="3118517"/>
            <a:ext cx="84124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56"/>
          <p:cNvSpPr txBox="1">
            <a:spLocks noGrp="1"/>
          </p:cNvSpPr>
          <p:nvPr>
            <p:ph type="body" idx="8"/>
          </p:nvPr>
        </p:nvSpPr>
        <p:spPr>
          <a:xfrm>
            <a:off x="6903498" y="5198364"/>
            <a:ext cx="4279392"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56"/>
          <p:cNvSpPr txBox="1">
            <a:spLocks noGrp="1"/>
          </p:cNvSpPr>
          <p:nvPr>
            <p:ph type="body" idx="9"/>
          </p:nvPr>
        </p:nvSpPr>
        <p:spPr>
          <a:xfrm>
            <a:off x="7726539" y="4871647"/>
            <a:ext cx="14721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56"/>
          <p:cNvSpPr txBox="1">
            <a:spLocks noGrp="1"/>
          </p:cNvSpPr>
          <p:nvPr>
            <p:ph type="body" idx="13"/>
          </p:nvPr>
        </p:nvSpPr>
        <p:spPr>
          <a:xfrm>
            <a:off x="6903498" y="4796150"/>
            <a:ext cx="84124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56"/>
          <p:cNvSpPr txBox="1">
            <a:spLocks noGrp="1"/>
          </p:cNvSpPr>
          <p:nvPr>
            <p:ph type="body" idx="14"/>
          </p:nvPr>
        </p:nvSpPr>
        <p:spPr>
          <a:xfrm>
            <a:off x="1573742" y="3836805"/>
            <a:ext cx="3977640" cy="99669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4">
  <p:cSld name="04">
    <p:spTree>
      <p:nvGrpSpPr>
        <p:cNvPr id="1" name="Shape 105"/>
        <p:cNvGrpSpPr/>
        <p:nvPr/>
      </p:nvGrpSpPr>
      <p:grpSpPr>
        <a:xfrm>
          <a:off x="0" y="0"/>
          <a:ext cx="0" cy="0"/>
          <a:chOff x="0" y="0"/>
          <a:chExt cx="0" cy="0"/>
        </a:xfrm>
      </p:grpSpPr>
      <p:sp>
        <p:nvSpPr>
          <p:cNvPr id="106" name="Google Shape;106;p35"/>
          <p:cNvSpPr>
            <a:spLocks noGrp="1"/>
          </p:cNvSpPr>
          <p:nvPr>
            <p:ph type="pic" idx="2"/>
          </p:nvPr>
        </p:nvSpPr>
        <p:spPr>
          <a:xfrm>
            <a:off x="5081587" y="441325"/>
            <a:ext cx="6511925" cy="4905738"/>
          </a:xfrm>
          <a:prstGeom prst="rect">
            <a:avLst/>
          </a:prstGeom>
          <a:gradFill>
            <a:gsLst>
              <a:gs pos="0">
                <a:srgbClr val="D8D8D8"/>
              </a:gs>
              <a:gs pos="100000">
                <a:srgbClr val="A5A5A5"/>
              </a:gs>
            </a:gsLst>
            <a:lin ang="2700000" scaled="0"/>
          </a:gradFill>
          <a:ln>
            <a:noFill/>
          </a:ln>
        </p:spPr>
      </p:sp>
      <p:sp>
        <p:nvSpPr>
          <p:cNvPr id="107" name="Google Shape;107;p35"/>
          <p:cNvSpPr txBox="1">
            <a:spLocks noGrp="1"/>
          </p:cNvSpPr>
          <p:nvPr>
            <p:ph type="body" idx="1"/>
          </p:nvPr>
        </p:nvSpPr>
        <p:spPr>
          <a:xfrm>
            <a:off x="5081588" y="5970206"/>
            <a:ext cx="6510528" cy="44805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35"/>
          <p:cNvSpPr txBox="1">
            <a:spLocks noGrp="1"/>
          </p:cNvSpPr>
          <p:nvPr>
            <p:ph type="body" idx="3"/>
          </p:nvPr>
        </p:nvSpPr>
        <p:spPr>
          <a:xfrm>
            <a:off x="5081588" y="5656353"/>
            <a:ext cx="651052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35"/>
          <p:cNvSpPr/>
          <p:nvPr/>
        </p:nvSpPr>
        <p:spPr>
          <a:xfrm>
            <a:off x="0" y="441325"/>
            <a:ext cx="4929051" cy="597535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0" name="Google Shape;110;p35"/>
          <p:cNvSpPr txBox="1">
            <a:spLocks noGrp="1"/>
          </p:cNvSpPr>
          <p:nvPr>
            <p:ph type="title"/>
          </p:nvPr>
        </p:nvSpPr>
        <p:spPr>
          <a:xfrm>
            <a:off x="1026605" y="2536812"/>
            <a:ext cx="3035808" cy="175564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Plus Jakarta Sans Medium"/>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35"/>
          <p:cNvSpPr txBox="1">
            <a:spLocks noGrp="1"/>
          </p:cNvSpPr>
          <p:nvPr>
            <p:ph type="body" idx="4"/>
          </p:nvPr>
        </p:nvSpPr>
        <p:spPr>
          <a:xfrm>
            <a:off x="1022413" y="2198258"/>
            <a:ext cx="1399032" cy="33832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6">
  <p:cSld name="06">
    <p:spTree>
      <p:nvGrpSpPr>
        <p:cNvPr id="1" name="Shape 112"/>
        <p:cNvGrpSpPr/>
        <p:nvPr/>
      </p:nvGrpSpPr>
      <p:grpSpPr>
        <a:xfrm>
          <a:off x="0" y="0"/>
          <a:ext cx="0" cy="0"/>
          <a:chOff x="0" y="0"/>
          <a:chExt cx="0" cy="0"/>
        </a:xfrm>
      </p:grpSpPr>
      <p:sp>
        <p:nvSpPr>
          <p:cNvPr id="113" name="Google Shape;113;p37"/>
          <p:cNvSpPr>
            <a:spLocks noGrp="1"/>
          </p:cNvSpPr>
          <p:nvPr>
            <p:ph type="pic" idx="2"/>
          </p:nvPr>
        </p:nvSpPr>
        <p:spPr>
          <a:xfrm>
            <a:off x="1026264" y="2299891"/>
            <a:ext cx="5069736" cy="2468702"/>
          </a:xfrm>
          <a:prstGeom prst="rect">
            <a:avLst/>
          </a:prstGeom>
          <a:gradFill>
            <a:gsLst>
              <a:gs pos="0">
                <a:srgbClr val="D8D8D8"/>
              </a:gs>
              <a:gs pos="100000">
                <a:srgbClr val="A5A5A5"/>
              </a:gs>
            </a:gsLst>
            <a:lin ang="2700000" scaled="0"/>
          </a:gradFill>
          <a:ln>
            <a:noFill/>
          </a:ln>
        </p:spPr>
      </p:sp>
      <p:sp>
        <p:nvSpPr>
          <p:cNvPr id="114" name="Google Shape;114;p37"/>
          <p:cNvSpPr txBox="1">
            <a:spLocks noGrp="1"/>
          </p:cNvSpPr>
          <p:nvPr>
            <p:ph type="body" idx="1"/>
          </p:nvPr>
        </p:nvSpPr>
        <p:spPr>
          <a:xfrm>
            <a:off x="7107238" y="1313121"/>
            <a:ext cx="4059936" cy="63093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37"/>
          <p:cNvSpPr txBox="1">
            <a:spLocks noGrp="1"/>
          </p:cNvSpPr>
          <p:nvPr>
            <p:ph type="body" idx="3"/>
          </p:nvPr>
        </p:nvSpPr>
        <p:spPr>
          <a:xfrm>
            <a:off x="7107238" y="1036122"/>
            <a:ext cx="3191256"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37"/>
          <p:cNvSpPr txBox="1">
            <a:spLocks noGrp="1"/>
          </p:cNvSpPr>
          <p:nvPr>
            <p:ph type="title"/>
          </p:nvPr>
        </p:nvSpPr>
        <p:spPr>
          <a:xfrm>
            <a:off x="1026264" y="1249080"/>
            <a:ext cx="4718304" cy="58521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3200"/>
              <a:buFont typeface="Plus Jakarta Sans Medium"/>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37"/>
          <p:cNvSpPr txBox="1">
            <a:spLocks noGrp="1"/>
          </p:cNvSpPr>
          <p:nvPr>
            <p:ph type="body" idx="4"/>
          </p:nvPr>
        </p:nvSpPr>
        <p:spPr>
          <a:xfrm>
            <a:off x="1019175" y="972978"/>
            <a:ext cx="1399032" cy="33832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37"/>
          <p:cNvSpPr txBox="1">
            <a:spLocks noGrp="1"/>
          </p:cNvSpPr>
          <p:nvPr>
            <p:ph type="body" idx="5"/>
          </p:nvPr>
        </p:nvSpPr>
        <p:spPr>
          <a:xfrm>
            <a:off x="7107238" y="3236471"/>
            <a:ext cx="4059936" cy="63093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37"/>
          <p:cNvSpPr txBox="1">
            <a:spLocks noGrp="1"/>
          </p:cNvSpPr>
          <p:nvPr>
            <p:ph type="body" idx="6"/>
          </p:nvPr>
        </p:nvSpPr>
        <p:spPr>
          <a:xfrm>
            <a:off x="7107238" y="2961952"/>
            <a:ext cx="3191256"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37"/>
          <p:cNvSpPr txBox="1">
            <a:spLocks noGrp="1"/>
          </p:cNvSpPr>
          <p:nvPr>
            <p:ph type="body" idx="7"/>
          </p:nvPr>
        </p:nvSpPr>
        <p:spPr>
          <a:xfrm>
            <a:off x="7107238" y="5159621"/>
            <a:ext cx="4059936" cy="63093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37"/>
          <p:cNvSpPr txBox="1">
            <a:spLocks noGrp="1"/>
          </p:cNvSpPr>
          <p:nvPr>
            <p:ph type="body" idx="8"/>
          </p:nvPr>
        </p:nvSpPr>
        <p:spPr>
          <a:xfrm>
            <a:off x="7107238" y="4885102"/>
            <a:ext cx="3191256"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37"/>
          <p:cNvSpPr txBox="1">
            <a:spLocks noGrp="1"/>
          </p:cNvSpPr>
          <p:nvPr>
            <p:ph type="body" idx="9"/>
          </p:nvPr>
        </p:nvSpPr>
        <p:spPr>
          <a:xfrm>
            <a:off x="1371904" y="5207137"/>
            <a:ext cx="4379976" cy="44805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37"/>
          <p:cNvSpPr txBox="1">
            <a:spLocks noGrp="1"/>
          </p:cNvSpPr>
          <p:nvPr>
            <p:ph type="body" idx="13"/>
          </p:nvPr>
        </p:nvSpPr>
        <p:spPr>
          <a:xfrm>
            <a:off x="1371904" y="4952755"/>
            <a:ext cx="1700784"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1200"/>
              <a:buNone/>
              <a:defRPr sz="1200">
                <a:solidFill>
                  <a:schemeClr val="l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7">
  <p:cSld name="07">
    <p:spTree>
      <p:nvGrpSpPr>
        <p:cNvPr id="1" name="Shape 124"/>
        <p:cNvGrpSpPr/>
        <p:nvPr/>
      </p:nvGrpSpPr>
      <p:grpSpPr>
        <a:xfrm>
          <a:off x="0" y="0"/>
          <a:ext cx="0" cy="0"/>
          <a:chOff x="0" y="0"/>
          <a:chExt cx="0" cy="0"/>
        </a:xfrm>
      </p:grpSpPr>
      <p:sp>
        <p:nvSpPr>
          <p:cNvPr id="125" name="Google Shape;125;p38"/>
          <p:cNvSpPr>
            <a:spLocks noGrp="1"/>
          </p:cNvSpPr>
          <p:nvPr>
            <p:ph type="pic" idx="2"/>
          </p:nvPr>
        </p:nvSpPr>
        <p:spPr>
          <a:xfrm>
            <a:off x="6096001" y="994265"/>
            <a:ext cx="5688013" cy="3793905"/>
          </a:xfrm>
          <a:prstGeom prst="rect">
            <a:avLst/>
          </a:prstGeom>
          <a:gradFill>
            <a:gsLst>
              <a:gs pos="0">
                <a:srgbClr val="D8D8D8"/>
              </a:gs>
              <a:gs pos="100000">
                <a:srgbClr val="A5A5A5"/>
              </a:gs>
            </a:gsLst>
            <a:lin ang="2700000" scaled="0"/>
          </a:gradFill>
          <a:ln>
            <a:noFill/>
          </a:ln>
        </p:spPr>
      </p:sp>
      <p:sp>
        <p:nvSpPr>
          <p:cNvPr id="126" name="Google Shape;126;p38"/>
          <p:cNvSpPr txBox="1">
            <a:spLocks noGrp="1"/>
          </p:cNvSpPr>
          <p:nvPr>
            <p:ph type="body" idx="1"/>
          </p:nvPr>
        </p:nvSpPr>
        <p:spPr>
          <a:xfrm>
            <a:off x="1027853" y="3662051"/>
            <a:ext cx="4050792" cy="13716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38"/>
          <p:cNvSpPr txBox="1">
            <a:spLocks noGrp="1"/>
          </p:cNvSpPr>
          <p:nvPr>
            <p:ph type="body" idx="3"/>
          </p:nvPr>
        </p:nvSpPr>
        <p:spPr>
          <a:xfrm>
            <a:off x="1019175" y="3112446"/>
            <a:ext cx="4059936" cy="512064"/>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38"/>
          <p:cNvSpPr txBox="1">
            <a:spLocks noGrp="1"/>
          </p:cNvSpPr>
          <p:nvPr>
            <p:ph type="title"/>
          </p:nvPr>
        </p:nvSpPr>
        <p:spPr>
          <a:xfrm>
            <a:off x="1026264" y="1624608"/>
            <a:ext cx="4059936" cy="83210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4800"/>
              <a:buFont typeface="Plus Jakarta Sans Medium"/>
              <a:buNone/>
              <a:defRPr sz="4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8"/>
          <p:cNvSpPr txBox="1">
            <a:spLocks noGrp="1"/>
          </p:cNvSpPr>
          <p:nvPr>
            <p:ph type="body" idx="4"/>
          </p:nvPr>
        </p:nvSpPr>
        <p:spPr>
          <a:xfrm>
            <a:off x="1019175" y="1349172"/>
            <a:ext cx="1399032" cy="33832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38"/>
          <p:cNvSpPr txBox="1">
            <a:spLocks noGrp="1"/>
          </p:cNvSpPr>
          <p:nvPr>
            <p:ph type="body" idx="5"/>
          </p:nvPr>
        </p:nvSpPr>
        <p:spPr>
          <a:xfrm>
            <a:off x="6555633" y="5221204"/>
            <a:ext cx="4773168" cy="44805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38"/>
          <p:cNvSpPr txBox="1">
            <a:spLocks noGrp="1"/>
          </p:cNvSpPr>
          <p:nvPr>
            <p:ph type="body" idx="6"/>
          </p:nvPr>
        </p:nvSpPr>
        <p:spPr>
          <a:xfrm>
            <a:off x="6555632" y="4948471"/>
            <a:ext cx="1911096"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1200"/>
              <a:buNone/>
              <a:defRPr sz="1200">
                <a:solidFill>
                  <a:schemeClr val="l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0">
  <p:cSld name="10">
    <p:spTree>
      <p:nvGrpSpPr>
        <p:cNvPr id="1" name="Shape 132"/>
        <p:cNvGrpSpPr/>
        <p:nvPr/>
      </p:nvGrpSpPr>
      <p:grpSpPr>
        <a:xfrm>
          <a:off x="0" y="0"/>
          <a:ext cx="0" cy="0"/>
          <a:chOff x="0" y="0"/>
          <a:chExt cx="0" cy="0"/>
        </a:xfrm>
      </p:grpSpPr>
      <p:sp>
        <p:nvSpPr>
          <p:cNvPr id="133" name="Google Shape;133;p41"/>
          <p:cNvSpPr>
            <a:spLocks noGrp="1"/>
          </p:cNvSpPr>
          <p:nvPr>
            <p:ph type="pic" idx="2"/>
          </p:nvPr>
        </p:nvSpPr>
        <p:spPr>
          <a:xfrm>
            <a:off x="7800445" y="441325"/>
            <a:ext cx="3983567" cy="5975350"/>
          </a:xfrm>
          <a:prstGeom prst="rect">
            <a:avLst/>
          </a:prstGeom>
          <a:gradFill>
            <a:gsLst>
              <a:gs pos="0">
                <a:srgbClr val="D8D8D8"/>
              </a:gs>
              <a:gs pos="100000">
                <a:srgbClr val="A5A5A5"/>
              </a:gs>
            </a:gsLst>
            <a:lin ang="2700000" scaled="0"/>
          </a:gradFill>
          <a:ln>
            <a:noFill/>
          </a:ln>
        </p:spPr>
      </p:sp>
      <p:sp>
        <p:nvSpPr>
          <p:cNvPr id="134" name="Google Shape;134;p41"/>
          <p:cNvSpPr txBox="1">
            <a:spLocks noGrp="1"/>
          </p:cNvSpPr>
          <p:nvPr>
            <p:ph type="title"/>
          </p:nvPr>
        </p:nvSpPr>
        <p:spPr>
          <a:xfrm>
            <a:off x="1026264" y="1117339"/>
            <a:ext cx="5888736" cy="64922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3600"/>
              <a:buFont typeface="Plus Jakarta Sans Medium"/>
              <a:buNone/>
              <a:defRPr sz="3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41"/>
          <p:cNvSpPr txBox="1">
            <a:spLocks noGrp="1"/>
          </p:cNvSpPr>
          <p:nvPr>
            <p:ph type="body" idx="1"/>
          </p:nvPr>
        </p:nvSpPr>
        <p:spPr>
          <a:xfrm>
            <a:off x="1019175" y="843689"/>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41"/>
          <p:cNvSpPr txBox="1">
            <a:spLocks noGrp="1"/>
          </p:cNvSpPr>
          <p:nvPr>
            <p:ph type="body" idx="3"/>
          </p:nvPr>
        </p:nvSpPr>
        <p:spPr>
          <a:xfrm>
            <a:off x="1033123" y="2530653"/>
            <a:ext cx="640080"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41"/>
          <p:cNvSpPr txBox="1">
            <a:spLocks noGrp="1"/>
          </p:cNvSpPr>
          <p:nvPr>
            <p:ph type="body" idx="4"/>
          </p:nvPr>
        </p:nvSpPr>
        <p:spPr>
          <a:xfrm>
            <a:off x="1863914" y="2549162"/>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41"/>
          <p:cNvSpPr txBox="1">
            <a:spLocks noGrp="1"/>
          </p:cNvSpPr>
          <p:nvPr>
            <p:ph type="body" idx="5"/>
          </p:nvPr>
        </p:nvSpPr>
        <p:spPr>
          <a:xfrm>
            <a:off x="1863914" y="2819696"/>
            <a:ext cx="5047488" cy="55778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41"/>
          <p:cNvSpPr txBox="1">
            <a:spLocks noGrp="1"/>
          </p:cNvSpPr>
          <p:nvPr>
            <p:ph type="body" idx="6"/>
          </p:nvPr>
        </p:nvSpPr>
        <p:spPr>
          <a:xfrm>
            <a:off x="1033123" y="3849181"/>
            <a:ext cx="640080"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41"/>
          <p:cNvSpPr txBox="1">
            <a:spLocks noGrp="1"/>
          </p:cNvSpPr>
          <p:nvPr>
            <p:ph type="body" idx="7"/>
          </p:nvPr>
        </p:nvSpPr>
        <p:spPr>
          <a:xfrm>
            <a:off x="1863914" y="3867690"/>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41"/>
          <p:cNvSpPr txBox="1">
            <a:spLocks noGrp="1"/>
          </p:cNvSpPr>
          <p:nvPr>
            <p:ph type="body" idx="8"/>
          </p:nvPr>
        </p:nvSpPr>
        <p:spPr>
          <a:xfrm>
            <a:off x="1863914" y="4138224"/>
            <a:ext cx="5047488" cy="55778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41"/>
          <p:cNvSpPr txBox="1">
            <a:spLocks noGrp="1"/>
          </p:cNvSpPr>
          <p:nvPr>
            <p:ph type="body" idx="9"/>
          </p:nvPr>
        </p:nvSpPr>
        <p:spPr>
          <a:xfrm>
            <a:off x="1033123" y="5167710"/>
            <a:ext cx="640080"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41"/>
          <p:cNvSpPr txBox="1">
            <a:spLocks noGrp="1"/>
          </p:cNvSpPr>
          <p:nvPr>
            <p:ph type="body" idx="13"/>
          </p:nvPr>
        </p:nvSpPr>
        <p:spPr>
          <a:xfrm>
            <a:off x="1863914" y="5186219"/>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41"/>
          <p:cNvSpPr txBox="1">
            <a:spLocks noGrp="1"/>
          </p:cNvSpPr>
          <p:nvPr>
            <p:ph type="body" idx="14"/>
          </p:nvPr>
        </p:nvSpPr>
        <p:spPr>
          <a:xfrm>
            <a:off x="1863914" y="5456753"/>
            <a:ext cx="5047488" cy="55778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1">
  <p:cSld name="11">
    <p:spTree>
      <p:nvGrpSpPr>
        <p:cNvPr id="1" name="Shape 145"/>
        <p:cNvGrpSpPr/>
        <p:nvPr/>
      </p:nvGrpSpPr>
      <p:grpSpPr>
        <a:xfrm>
          <a:off x="0" y="0"/>
          <a:ext cx="0" cy="0"/>
          <a:chOff x="0" y="0"/>
          <a:chExt cx="0" cy="0"/>
        </a:xfrm>
      </p:grpSpPr>
      <p:sp>
        <p:nvSpPr>
          <p:cNvPr id="146" name="Google Shape;146;p42"/>
          <p:cNvSpPr>
            <a:spLocks noGrp="1"/>
          </p:cNvSpPr>
          <p:nvPr>
            <p:ph type="pic" idx="2"/>
          </p:nvPr>
        </p:nvSpPr>
        <p:spPr>
          <a:xfrm>
            <a:off x="4936331" y="933450"/>
            <a:ext cx="2321719" cy="4991101"/>
          </a:xfrm>
          <a:prstGeom prst="rect">
            <a:avLst/>
          </a:prstGeom>
          <a:gradFill>
            <a:gsLst>
              <a:gs pos="0">
                <a:srgbClr val="D8D8D8"/>
              </a:gs>
              <a:gs pos="100000">
                <a:srgbClr val="A5A5A5"/>
              </a:gs>
            </a:gsLst>
            <a:lin ang="2700000" scaled="0"/>
          </a:gradFill>
          <a:ln>
            <a:noFill/>
          </a:ln>
        </p:spPr>
      </p:sp>
      <p:sp>
        <p:nvSpPr>
          <p:cNvPr id="147" name="Google Shape;147;p42"/>
          <p:cNvSpPr txBox="1">
            <a:spLocks noGrp="1"/>
          </p:cNvSpPr>
          <p:nvPr>
            <p:ph type="title"/>
          </p:nvPr>
        </p:nvSpPr>
        <p:spPr>
          <a:xfrm>
            <a:off x="1019175" y="2782555"/>
            <a:ext cx="3035808" cy="157276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800"/>
              <a:buFont typeface="Plus Jakarta Sans Medium"/>
              <a:buNone/>
              <a:defRPr sz="4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42"/>
          <p:cNvSpPr txBox="1">
            <a:spLocks noGrp="1"/>
          </p:cNvSpPr>
          <p:nvPr>
            <p:ph type="body" idx="1"/>
          </p:nvPr>
        </p:nvSpPr>
        <p:spPr>
          <a:xfrm>
            <a:off x="1019175" y="2506012"/>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42"/>
          <p:cNvSpPr txBox="1">
            <a:spLocks noGrp="1"/>
          </p:cNvSpPr>
          <p:nvPr>
            <p:ph type="body" idx="3"/>
          </p:nvPr>
        </p:nvSpPr>
        <p:spPr>
          <a:xfrm>
            <a:off x="7905214" y="1659084"/>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42"/>
          <p:cNvSpPr txBox="1">
            <a:spLocks noGrp="1"/>
          </p:cNvSpPr>
          <p:nvPr>
            <p:ph type="body" idx="4"/>
          </p:nvPr>
        </p:nvSpPr>
        <p:spPr>
          <a:xfrm>
            <a:off x="7905214" y="1933603"/>
            <a:ext cx="3328416"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42"/>
          <p:cNvSpPr txBox="1">
            <a:spLocks noGrp="1"/>
          </p:cNvSpPr>
          <p:nvPr>
            <p:ph type="body" idx="5"/>
          </p:nvPr>
        </p:nvSpPr>
        <p:spPr>
          <a:xfrm>
            <a:off x="7905214" y="2977612"/>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42"/>
          <p:cNvSpPr txBox="1">
            <a:spLocks noGrp="1"/>
          </p:cNvSpPr>
          <p:nvPr>
            <p:ph type="body" idx="6"/>
          </p:nvPr>
        </p:nvSpPr>
        <p:spPr>
          <a:xfrm>
            <a:off x="7905214" y="3252131"/>
            <a:ext cx="3328416"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42"/>
          <p:cNvSpPr txBox="1">
            <a:spLocks noGrp="1"/>
          </p:cNvSpPr>
          <p:nvPr>
            <p:ph type="body" idx="7"/>
          </p:nvPr>
        </p:nvSpPr>
        <p:spPr>
          <a:xfrm>
            <a:off x="7905214" y="4296141"/>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42"/>
          <p:cNvSpPr txBox="1">
            <a:spLocks noGrp="1"/>
          </p:cNvSpPr>
          <p:nvPr>
            <p:ph type="body" idx="8"/>
          </p:nvPr>
        </p:nvSpPr>
        <p:spPr>
          <a:xfrm>
            <a:off x="7905214" y="4570660"/>
            <a:ext cx="3328416"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2">
  <p:cSld name="12">
    <p:spTree>
      <p:nvGrpSpPr>
        <p:cNvPr id="1" name="Shape 155"/>
        <p:cNvGrpSpPr/>
        <p:nvPr/>
      </p:nvGrpSpPr>
      <p:grpSpPr>
        <a:xfrm>
          <a:off x="0" y="0"/>
          <a:ext cx="0" cy="0"/>
          <a:chOff x="0" y="0"/>
          <a:chExt cx="0" cy="0"/>
        </a:xfrm>
      </p:grpSpPr>
      <p:sp>
        <p:nvSpPr>
          <p:cNvPr id="156" name="Google Shape;156;p43"/>
          <p:cNvSpPr>
            <a:spLocks noGrp="1"/>
          </p:cNvSpPr>
          <p:nvPr>
            <p:ph type="pic" idx="2"/>
          </p:nvPr>
        </p:nvSpPr>
        <p:spPr>
          <a:xfrm>
            <a:off x="3776883" y="1119276"/>
            <a:ext cx="4694425" cy="2924627"/>
          </a:xfrm>
          <a:prstGeom prst="rect">
            <a:avLst/>
          </a:prstGeom>
          <a:gradFill>
            <a:gsLst>
              <a:gs pos="0">
                <a:srgbClr val="D8D8D8"/>
              </a:gs>
              <a:gs pos="100000">
                <a:srgbClr val="A5A5A5"/>
              </a:gs>
            </a:gsLst>
            <a:lin ang="2700000" scaled="0"/>
          </a:gradFill>
          <a:ln>
            <a:noFill/>
          </a:ln>
        </p:spPr>
      </p:sp>
      <p:sp>
        <p:nvSpPr>
          <p:cNvPr id="157" name="Google Shape;157;p43"/>
          <p:cNvSpPr txBox="1">
            <a:spLocks noGrp="1"/>
          </p:cNvSpPr>
          <p:nvPr>
            <p:ph type="body" idx="1"/>
          </p:nvPr>
        </p:nvSpPr>
        <p:spPr>
          <a:xfrm>
            <a:off x="2046798" y="5398723"/>
            <a:ext cx="8101584" cy="44805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43"/>
          <p:cNvSpPr txBox="1">
            <a:spLocks noGrp="1"/>
          </p:cNvSpPr>
          <p:nvPr>
            <p:ph type="body" idx="3"/>
          </p:nvPr>
        </p:nvSpPr>
        <p:spPr>
          <a:xfrm>
            <a:off x="2046798" y="5124953"/>
            <a:ext cx="8110728" cy="27432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200"/>
              <a:buNone/>
              <a:defRPr sz="1200">
                <a:solidFill>
                  <a:schemeClr val="l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3">
  <p:cSld name="13">
    <p:spTree>
      <p:nvGrpSpPr>
        <p:cNvPr id="1" name="Shape 159"/>
        <p:cNvGrpSpPr/>
        <p:nvPr/>
      </p:nvGrpSpPr>
      <p:grpSpPr>
        <a:xfrm>
          <a:off x="0" y="0"/>
          <a:ext cx="0" cy="0"/>
          <a:chOff x="0" y="0"/>
          <a:chExt cx="0" cy="0"/>
        </a:xfrm>
      </p:grpSpPr>
      <p:sp>
        <p:nvSpPr>
          <p:cNvPr id="160" name="Google Shape;160;p44"/>
          <p:cNvSpPr/>
          <p:nvPr/>
        </p:nvSpPr>
        <p:spPr>
          <a:xfrm>
            <a:off x="694782" y="441326"/>
            <a:ext cx="11089231" cy="597535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1" name="Google Shape;161;p44"/>
          <p:cNvSpPr/>
          <p:nvPr/>
        </p:nvSpPr>
        <p:spPr>
          <a:xfrm>
            <a:off x="407988" y="441326"/>
            <a:ext cx="286794" cy="59753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2" name="Google Shape;162;p44"/>
          <p:cNvSpPr>
            <a:spLocks noGrp="1"/>
          </p:cNvSpPr>
          <p:nvPr>
            <p:ph type="pic" idx="2"/>
          </p:nvPr>
        </p:nvSpPr>
        <p:spPr>
          <a:xfrm>
            <a:off x="7956550" y="400050"/>
            <a:ext cx="3076575" cy="6602382"/>
          </a:xfrm>
          <a:prstGeom prst="rect">
            <a:avLst/>
          </a:prstGeom>
          <a:gradFill>
            <a:gsLst>
              <a:gs pos="0">
                <a:srgbClr val="D8D8D8"/>
              </a:gs>
              <a:gs pos="100000">
                <a:srgbClr val="A5A5A5"/>
              </a:gs>
            </a:gsLst>
            <a:lin ang="2700000" scaled="0"/>
          </a:gradFill>
          <a:ln>
            <a:noFill/>
          </a:ln>
        </p:spPr>
      </p:sp>
      <p:sp>
        <p:nvSpPr>
          <p:cNvPr id="163" name="Google Shape;163;p44"/>
          <p:cNvSpPr txBox="1">
            <a:spLocks noGrp="1"/>
          </p:cNvSpPr>
          <p:nvPr>
            <p:ph type="title"/>
          </p:nvPr>
        </p:nvSpPr>
        <p:spPr>
          <a:xfrm>
            <a:off x="1447800" y="1693218"/>
            <a:ext cx="5559552" cy="34747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4400"/>
              <a:buFont typeface="Plus Jakarta Sans Medium"/>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8">
  <p:cSld name="18">
    <p:spTree>
      <p:nvGrpSpPr>
        <p:cNvPr id="1" name="Shape 15"/>
        <p:cNvGrpSpPr/>
        <p:nvPr/>
      </p:nvGrpSpPr>
      <p:grpSpPr>
        <a:xfrm>
          <a:off x="0" y="0"/>
          <a:ext cx="0" cy="0"/>
          <a:chOff x="0" y="0"/>
          <a:chExt cx="0" cy="0"/>
        </a:xfrm>
      </p:grpSpPr>
      <p:sp>
        <p:nvSpPr>
          <p:cNvPr id="16" name="Google Shape;16;p49"/>
          <p:cNvSpPr>
            <a:spLocks noGrp="1"/>
          </p:cNvSpPr>
          <p:nvPr>
            <p:ph type="pic" idx="2"/>
          </p:nvPr>
        </p:nvSpPr>
        <p:spPr>
          <a:xfrm>
            <a:off x="7113588" y="0"/>
            <a:ext cx="5081588" cy="6416675"/>
          </a:xfrm>
          <a:prstGeom prst="rect">
            <a:avLst/>
          </a:prstGeom>
          <a:gradFill>
            <a:gsLst>
              <a:gs pos="0">
                <a:srgbClr val="D8D8D8"/>
              </a:gs>
              <a:gs pos="100000">
                <a:srgbClr val="A5A5A5"/>
              </a:gs>
            </a:gsLst>
            <a:lin ang="2700000" scaled="0"/>
          </a:gradFill>
          <a:ln>
            <a:noFill/>
          </a:ln>
        </p:spPr>
      </p:sp>
      <p:sp>
        <p:nvSpPr>
          <p:cNvPr id="17" name="Google Shape;17;p49"/>
          <p:cNvSpPr txBox="1">
            <a:spLocks noGrp="1"/>
          </p:cNvSpPr>
          <p:nvPr>
            <p:ph type="title"/>
          </p:nvPr>
        </p:nvSpPr>
        <p:spPr>
          <a:xfrm>
            <a:off x="1026264" y="1979466"/>
            <a:ext cx="4718304" cy="317296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Plus Jakarta Sans Medium"/>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49"/>
          <p:cNvSpPr txBox="1">
            <a:spLocks noGrp="1"/>
          </p:cNvSpPr>
          <p:nvPr>
            <p:ph type="body" idx="1"/>
          </p:nvPr>
        </p:nvSpPr>
        <p:spPr>
          <a:xfrm>
            <a:off x="1019175" y="1705792"/>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
  <p:cSld name="14">
    <p:spTree>
      <p:nvGrpSpPr>
        <p:cNvPr id="1" name="Shape 164"/>
        <p:cNvGrpSpPr/>
        <p:nvPr/>
      </p:nvGrpSpPr>
      <p:grpSpPr>
        <a:xfrm>
          <a:off x="0" y="0"/>
          <a:ext cx="0" cy="0"/>
          <a:chOff x="0" y="0"/>
          <a:chExt cx="0" cy="0"/>
        </a:xfrm>
      </p:grpSpPr>
      <p:sp>
        <p:nvSpPr>
          <p:cNvPr id="165" name="Google Shape;165;p45"/>
          <p:cNvSpPr txBox="1">
            <a:spLocks noGrp="1"/>
          </p:cNvSpPr>
          <p:nvPr>
            <p:ph type="title"/>
          </p:nvPr>
        </p:nvSpPr>
        <p:spPr>
          <a:xfrm>
            <a:off x="1018381" y="1482598"/>
            <a:ext cx="5065776" cy="157276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800"/>
              <a:buFont typeface="Plus Jakarta Sans Medium"/>
              <a:buNone/>
              <a:defRPr sz="4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45"/>
          <p:cNvSpPr txBox="1">
            <a:spLocks noGrp="1"/>
          </p:cNvSpPr>
          <p:nvPr>
            <p:ph type="body" idx="1"/>
          </p:nvPr>
        </p:nvSpPr>
        <p:spPr>
          <a:xfrm>
            <a:off x="1018381" y="1209163"/>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45"/>
          <p:cNvSpPr txBox="1">
            <a:spLocks noGrp="1"/>
          </p:cNvSpPr>
          <p:nvPr>
            <p:ph type="body" idx="2"/>
          </p:nvPr>
        </p:nvSpPr>
        <p:spPr>
          <a:xfrm>
            <a:off x="6565392" y="1434785"/>
            <a:ext cx="856688"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45"/>
          <p:cNvSpPr txBox="1">
            <a:spLocks noGrp="1"/>
          </p:cNvSpPr>
          <p:nvPr>
            <p:ph type="body" idx="3"/>
          </p:nvPr>
        </p:nvSpPr>
        <p:spPr>
          <a:xfrm>
            <a:off x="7530495" y="1453294"/>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45"/>
          <p:cNvSpPr txBox="1">
            <a:spLocks noGrp="1"/>
          </p:cNvSpPr>
          <p:nvPr>
            <p:ph type="body" idx="4"/>
          </p:nvPr>
        </p:nvSpPr>
        <p:spPr>
          <a:xfrm>
            <a:off x="7530495" y="1743201"/>
            <a:ext cx="3639312"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45"/>
          <p:cNvSpPr txBox="1">
            <a:spLocks noGrp="1"/>
          </p:cNvSpPr>
          <p:nvPr>
            <p:ph type="body" idx="5"/>
          </p:nvPr>
        </p:nvSpPr>
        <p:spPr>
          <a:xfrm>
            <a:off x="6565392" y="3005367"/>
            <a:ext cx="856688"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45"/>
          <p:cNvSpPr txBox="1">
            <a:spLocks noGrp="1"/>
          </p:cNvSpPr>
          <p:nvPr>
            <p:ph type="body" idx="6"/>
          </p:nvPr>
        </p:nvSpPr>
        <p:spPr>
          <a:xfrm>
            <a:off x="7530495" y="3023876"/>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45"/>
          <p:cNvSpPr txBox="1">
            <a:spLocks noGrp="1"/>
          </p:cNvSpPr>
          <p:nvPr>
            <p:ph type="body" idx="7"/>
          </p:nvPr>
        </p:nvSpPr>
        <p:spPr>
          <a:xfrm>
            <a:off x="7530495" y="3313783"/>
            <a:ext cx="3639312"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45"/>
          <p:cNvSpPr txBox="1">
            <a:spLocks noGrp="1"/>
          </p:cNvSpPr>
          <p:nvPr>
            <p:ph type="body" idx="8"/>
          </p:nvPr>
        </p:nvSpPr>
        <p:spPr>
          <a:xfrm>
            <a:off x="6565392" y="4575948"/>
            <a:ext cx="856688"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45"/>
          <p:cNvSpPr txBox="1">
            <a:spLocks noGrp="1"/>
          </p:cNvSpPr>
          <p:nvPr>
            <p:ph type="body" idx="9"/>
          </p:nvPr>
        </p:nvSpPr>
        <p:spPr>
          <a:xfrm>
            <a:off x="7530495" y="4594457"/>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45"/>
          <p:cNvSpPr txBox="1">
            <a:spLocks noGrp="1"/>
          </p:cNvSpPr>
          <p:nvPr>
            <p:ph type="body" idx="13"/>
          </p:nvPr>
        </p:nvSpPr>
        <p:spPr>
          <a:xfrm>
            <a:off x="7530495" y="4884364"/>
            <a:ext cx="3639312"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6"/>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guide id="3" pos="7423">
          <p15:clr>
            <a:srgbClr val="FBAE40"/>
          </p15:clr>
        </p15:guide>
        <p15:guide id="4" orient="horz" pos="4042">
          <p15:clr>
            <a:srgbClr val="FBAE40"/>
          </p15:clr>
        </p15:guide>
        <p15:guide id="5" orient="horz" pos="278">
          <p15:clr>
            <a:srgbClr val="FBAE40"/>
          </p15:clr>
        </p15:guide>
        <p15:guide id="6" orient="horz" pos="648">
          <p15:clr>
            <a:srgbClr val="FBAE40"/>
          </p15:clr>
        </p15:guide>
        <p15:guide id="7" orient="horz" pos="367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7">
  <p:cSld name="17">
    <p:spTree>
      <p:nvGrpSpPr>
        <p:cNvPr id="1" name="Shape 177"/>
        <p:cNvGrpSpPr/>
        <p:nvPr/>
      </p:nvGrpSpPr>
      <p:grpSpPr>
        <a:xfrm>
          <a:off x="0" y="0"/>
          <a:ext cx="0" cy="0"/>
          <a:chOff x="0" y="0"/>
          <a:chExt cx="0" cy="0"/>
        </a:xfrm>
      </p:grpSpPr>
      <p:sp>
        <p:nvSpPr>
          <p:cNvPr id="178" name="Google Shape;178;p48"/>
          <p:cNvSpPr>
            <a:spLocks noGrp="1"/>
          </p:cNvSpPr>
          <p:nvPr>
            <p:ph type="pic" idx="2"/>
          </p:nvPr>
        </p:nvSpPr>
        <p:spPr>
          <a:xfrm>
            <a:off x="741817" y="441325"/>
            <a:ext cx="5145087" cy="5975350"/>
          </a:xfrm>
          <a:prstGeom prst="rect">
            <a:avLst/>
          </a:prstGeom>
          <a:gradFill>
            <a:gsLst>
              <a:gs pos="0">
                <a:srgbClr val="D8D8D8"/>
              </a:gs>
              <a:gs pos="100000">
                <a:srgbClr val="A5A5A5"/>
              </a:gs>
            </a:gsLst>
            <a:lin ang="2700000" scaled="0"/>
          </a:gradFill>
          <a:ln>
            <a:noFill/>
          </a:ln>
        </p:spPr>
      </p:sp>
      <p:sp>
        <p:nvSpPr>
          <p:cNvPr id="179" name="Google Shape;179;p48"/>
          <p:cNvSpPr>
            <a:spLocks noGrp="1"/>
          </p:cNvSpPr>
          <p:nvPr>
            <p:ph type="pic" idx="3"/>
          </p:nvPr>
        </p:nvSpPr>
        <p:spPr>
          <a:xfrm>
            <a:off x="5886905" y="441325"/>
            <a:ext cx="5897109" cy="5975350"/>
          </a:xfrm>
          <a:prstGeom prst="rect">
            <a:avLst/>
          </a:prstGeom>
          <a:gradFill>
            <a:gsLst>
              <a:gs pos="0">
                <a:srgbClr val="D8D8D8"/>
              </a:gs>
              <a:gs pos="100000">
                <a:srgbClr val="A5A5A5"/>
              </a:gs>
            </a:gsLst>
            <a:lin ang="2700000" scaled="0"/>
          </a:gradFill>
          <a:ln>
            <a:noFill/>
          </a:ln>
        </p:spPr>
      </p:sp>
      <p:sp>
        <p:nvSpPr>
          <p:cNvPr id="180" name="Google Shape;180;p48"/>
          <p:cNvSpPr txBox="1">
            <a:spLocks noGrp="1"/>
          </p:cNvSpPr>
          <p:nvPr>
            <p:ph type="title"/>
          </p:nvPr>
        </p:nvSpPr>
        <p:spPr>
          <a:xfrm>
            <a:off x="1771979" y="4065255"/>
            <a:ext cx="3776472" cy="95097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2800"/>
              <a:buFont typeface="Plus Jakarta Sans Medium"/>
              <a:buNone/>
              <a:defRPr sz="2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48"/>
          <p:cNvSpPr txBox="1">
            <a:spLocks noGrp="1"/>
          </p:cNvSpPr>
          <p:nvPr>
            <p:ph type="body" idx="1"/>
          </p:nvPr>
        </p:nvSpPr>
        <p:spPr>
          <a:xfrm>
            <a:off x="1771979" y="3726701"/>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48"/>
          <p:cNvSpPr txBox="1">
            <a:spLocks noGrp="1"/>
          </p:cNvSpPr>
          <p:nvPr>
            <p:ph type="body" idx="4"/>
          </p:nvPr>
        </p:nvSpPr>
        <p:spPr>
          <a:xfrm>
            <a:off x="1771163" y="5083544"/>
            <a:ext cx="3785616" cy="448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1">
  <p:cSld name="21">
    <p:spTree>
      <p:nvGrpSpPr>
        <p:cNvPr id="1" name="Shape 183"/>
        <p:cNvGrpSpPr/>
        <p:nvPr/>
      </p:nvGrpSpPr>
      <p:grpSpPr>
        <a:xfrm>
          <a:off x="0" y="0"/>
          <a:ext cx="0" cy="0"/>
          <a:chOff x="0" y="0"/>
          <a:chExt cx="0" cy="0"/>
        </a:xfrm>
      </p:grpSpPr>
      <p:sp>
        <p:nvSpPr>
          <p:cNvPr id="184" name="Google Shape;184;p52"/>
          <p:cNvSpPr>
            <a:spLocks noGrp="1"/>
          </p:cNvSpPr>
          <p:nvPr>
            <p:ph type="pic" idx="2"/>
          </p:nvPr>
        </p:nvSpPr>
        <p:spPr>
          <a:xfrm>
            <a:off x="6935391" y="956288"/>
            <a:ext cx="4848621" cy="3792900"/>
          </a:xfrm>
          <a:prstGeom prst="rect">
            <a:avLst/>
          </a:prstGeom>
          <a:gradFill>
            <a:gsLst>
              <a:gs pos="0">
                <a:srgbClr val="D8D8D8"/>
              </a:gs>
              <a:gs pos="100000">
                <a:srgbClr val="A5A5A5"/>
              </a:gs>
            </a:gsLst>
            <a:lin ang="2700000" scaled="0"/>
          </a:gradFill>
          <a:ln>
            <a:noFill/>
          </a:ln>
        </p:spPr>
      </p:sp>
      <p:sp>
        <p:nvSpPr>
          <p:cNvPr id="185" name="Google Shape;185;p52"/>
          <p:cNvSpPr txBox="1">
            <a:spLocks noGrp="1"/>
          </p:cNvSpPr>
          <p:nvPr>
            <p:ph type="body" idx="1"/>
          </p:nvPr>
        </p:nvSpPr>
        <p:spPr>
          <a:xfrm>
            <a:off x="3999787" y="3397246"/>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52"/>
          <p:cNvSpPr txBox="1">
            <a:spLocks noGrp="1"/>
          </p:cNvSpPr>
          <p:nvPr>
            <p:ph type="body" idx="3"/>
          </p:nvPr>
        </p:nvSpPr>
        <p:spPr>
          <a:xfrm>
            <a:off x="3999787" y="2751265"/>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52"/>
          <p:cNvSpPr txBox="1">
            <a:spLocks noGrp="1"/>
          </p:cNvSpPr>
          <p:nvPr>
            <p:ph type="title"/>
          </p:nvPr>
        </p:nvSpPr>
        <p:spPr>
          <a:xfrm>
            <a:off x="1187102" y="1276075"/>
            <a:ext cx="3776472" cy="95097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2800"/>
              <a:buFont typeface="Plus Jakarta Sans Medium"/>
              <a:buNone/>
              <a:defRPr sz="2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52"/>
          <p:cNvSpPr txBox="1">
            <a:spLocks noGrp="1"/>
          </p:cNvSpPr>
          <p:nvPr>
            <p:ph type="body" idx="4"/>
          </p:nvPr>
        </p:nvSpPr>
        <p:spPr>
          <a:xfrm>
            <a:off x="1180013" y="934616"/>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52"/>
          <p:cNvSpPr txBox="1">
            <a:spLocks noGrp="1"/>
          </p:cNvSpPr>
          <p:nvPr>
            <p:ph type="body" idx="5"/>
          </p:nvPr>
        </p:nvSpPr>
        <p:spPr>
          <a:xfrm>
            <a:off x="3999787" y="3107660"/>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52"/>
          <p:cNvSpPr txBox="1">
            <a:spLocks noGrp="1"/>
          </p:cNvSpPr>
          <p:nvPr>
            <p:ph type="body" idx="6"/>
          </p:nvPr>
        </p:nvSpPr>
        <p:spPr>
          <a:xfrm>
            <a:off x="3999787" y="5131888"/>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52"/>
          <p:cNvSpPr txBox="1">
            <a:spLocks noGrp="1"/>
          </p:cNvSpPr>
          <p:nvPr>
            <p:ph type="body" idx="7"/>
          </p:nvPr>
        </p:nvSpPr>
        <p:spPr>
          <a:xfrm>
            <a:off x="3999787" y="4485907"/>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52"/>
          <p:cNvSpPr txBox="1">
            <a:spLocks noGrp="1"/>
          </p:cNvSpPr>
          <p:nvPr>
            <p:ph type="body" idx="8"/>
          </p:nvPr>
        </p:nvSpPr>
        <p:spPr>
          <a:xfrm>
            <a:off x="3999787" y="4842302"/>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52"/>
          <p:cNvSpPr txBox="1">
            <a:spLocks noGrp="1"/>
          </p:cNvSpPr>
          <p:nvPr>
            <p:ph type="body" idx="9"/>
          </p:nvPr>
        </p:nvSpPr>
        <p:spPr>
          <a:xfrm>
            <a:off x="1146524" y="5131766"/>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52"/>
          <p:cNvSpPr txBox="1">
            <a:spLocks noGrp="1"/>
          </p:cNvSpPr>
          <p:nvPr>
            <p:ph type="body" idx="13"/>
          </p:nvPr>
        </p:nvSpPr>
        <p:spPr>
          <a:xfrm>
            <a:off x="1146524" y="4485785"/>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52"/>
          <p:cNvSpPr txBox="1">
            <a:spLocks noGrp="1"/>
          </p:cNvSpPr>
          <p:nvPr>
            <p:ph type="body" idx="14"/>
          </p:nvPr>
        </p:nvSpPr>
        <p:spPr>
          <a:xfrm>
            <a:off x="1146524" y="4842180"/>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52"/>
          <p:cNvSpPr txBox="1">
            <a:spLocks noGrp="1"/>
          </p:cNvSpPr>
          <p:nvPr>
            <p:ph type="body" idx="15"/>
          </p:nvPr>
        </p:nvSpPr>
        <p:spPr>
          <a:xfrm>
            <a:off x="1146524" y="3397368"/>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52"/>
          <p:cNvSpPr txBox="1">
            <a:spLocks noGrp="1"/>
          </p:cNvSpPr>
          <p:nvPr>
            <p:ph type="body" idx="16"/>
          </p:nvPr>
        </p:nvSpPr>
        <p:spPr>
          <a:xfrm>
            <a:off x="1146524" y="2751039"/>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 name="Google Shape;198;p52"/>
          <p:cNvSpPr txBox="1">
            <a:spLocks noGrp="1"/>
          </p:cNvSpPr>
          <p:nvPr>
            <p:ph type="body" idx="17"/>
          </p:nvPr>
        </p:nvSpPr>
        <p:spPr>
          <a:xfrm>
            <a:off x="1146524" y="3104981"/>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52"/>
          <p:cNvSpPr txBox="1">
            <a:spLocks noGrp="1"/>
          </p:cNvSpPr>
          <p:nvPr>
            <p:ph type="body" idx="18"/>
          </p:nvPr>
        </p:nvSpPr>
        <p:spPr>
          <a:xfrm>
            <a:off x="7394283" y="5239127"/>
            <a:ext cx="3931920" cy="448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52"/>
          <p:cNvSpPr txBox="1">
            <a:spLocks noGrp="1"/>
          </p:cNvSpPr>
          <p:nvPr>
            <p:ph type="body" idx="19"/>
          </p:nvPr>
        </p:nvSpPr>
        <p:spPr>
          <a:xfrm>
            <a:off x="7394283" y="4966394"/>
            <a:ext cx="1911096"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200"/>
              <a:buNone/>
              <a:defRPr sz="1200">
                <a:solidFill>
                  <a:schemeClr val="l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3">
  <p:cSld name="23">
    <p:spTree>
      <p:nvGrpSpPr>
        <p:cNvPr id="1" name="Shape 201"/>
        <p:cNvGrpSpPr/>
        <p:nvPr/>
      </p:nvGrpSpPr>
      <p:grpSpPr>
        <a:xfrm>
          <a:off x="0" y="0"/>
          <a:ext cx="0" cy="0"/>
          <a:chOff x="0" y="0"/>
          <a:chExt cx="0" cy="0"/>
        </a:xfrm>
      </p:grpSpPr>
      <p:sp>
        <p:nvSpPr>
          <p:cNvPr id="202" name="Google Shape;202;p54"/>
          <p:cNvSpPr>
            <a:spLocks noGrp="1"/>
          </p:cNvSpPr>
          <p:nvPr>
            <p:ph type="pic" idx="2"/>
          </p:nvPr>
        </p:nvSpPr>
        <p:spPr>
          <a:xfrm>
            <a:off x="407988" y="441325"/>
            <a:ext cx="4673600" cy="5975350"/>
          </a:xfrm>
          <a:prstGeom prst="rect">
            <a:avLst/>
          </a:prstGeom>
          <a:gradFill>
            <a:gsLst>
              <a:gs pos="0">
                <a:srgbClr val="D8D8D8"/>
              </a:gs>
              <a:gs pos="100000">
                <a:srgbClr val="A5A5A5"/>
              </a:gs>
            </a:gsLst>
            <a:lin ang="2700000" scaled="0"/>
          </a:gradFill>
          <a:ln>
            <a:noFill/>
          </a:ln>
        </p:spPr>
      </p:sp>
      <p:sp>
        <p:nvSpPr>
          <p:cNvPr id="203" name="Google Shape;203;p54"/>
          <p:cNvSpPr txBox="1">
            <a:spLocks noGrp="1"/>
          </p:cNvSpPr>
          <p:nvPr>
            <p:ph type="title"/>
          </p:nvPr>
        </p:nvSpPr>
        <p:spPr>
          <a:xfrm>
            <a:off x="1085002" y="2538697"/>
            <a:ext cx="3328416" cy="212140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400"/>
              <a:buFont typeface="Plus Jakarta Sans Medium"/>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54"/>
          <p:cNvSpPr txBox="1">
            <a:spLocks noGrp="1"/>
          </p:cNvSpPr>
          <p:nvPr>
            <p:ph type="body" idx="1"/>
          </p:nvPr>
        </p:nvSpPr>
        <p:spPr>
          <a:xfrm>
            <a:off x="1077914" y="2198119"/>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54"/>
          <p:cNvSpPr txBox="1">
            <a:spLocks noGrp="1"/>
          </p:cNvSpPr>
          <p:nvPr>
            <p:ph type="body" idx="3"/>
          </p:nvPr>
        </p:nvSpPr>
        <p:spPr>
          <a:xfrm>
            <a:off x="5675310" y="2370592"/>
            <a:ext cx="5495544"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54"/>
          <p:cNvSpPr txBox="1">
            <a:spLocks noGrp="1"/>
          </p:cNvSpPr>
          <p:nvPr>
            <p:ph type="body" idx="4"/>
          </p:nvPr>
        </p:nvSpPr>
        <p:spPr>
          <a:xfrm>
            <a:off x="5675310" y="2108369"/>
            <a:ext cx="51297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54"/>
          <p:cNvSpPr txBox="1">
            <a:spLocks noGrp="1"/>
          </p:cNvSpPr>
          <p:nvPr>
            <p:ph type="body" idx="5"/>
          </p:nvPr>
        </p:nvSpPr>
        <p:spPr>
          <a:xfrm>
            <a:off x="5675310" y="4421853"/>
            <a:ext cx="5495544"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54"/>
          <p:cNvSpPr txBox="1">
            <a:spLocks noGrp="1"/>
          </p:cNvSpPr>
          <p:nvPr>
            <p:ph type="body" idx="6"/>
          </p:nvPr>
        </p:nvSpPr>
        <p:spPr>
          <a:xfrm>
            <a:off x="5675310" y="4149656"/>
            <a:ext cx="51297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54"/>
          <p:cNvSpPr txBox="1">
            <a:spLocks noGrp="1"/>
          </p:cNvSpPr>
          <p:nvPr>
            <p:ph type="body" idx="7"/>
          </p:nvPr>
        </p:nvSpPr>
        <p:spPr>
          <a:xfrm>
            <a:off x="5673721" y="1061655"/>
            <a:ext cx="5504688" cy="64922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800"/>
              <a:buNone/>
              <a:defRPr sz="18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4">
  <p:cSld name="24">
    <p:spTree>
      <p:nvGrpSpPr>
        <p:cNvPr id="1" name="Shape 210"/>
        <p:cNvGrpSpPr/>
        <p:nvPr/>
      </p:nvGrpSpPr>
      <p:grpSpPr>
        <a:xfrm>
          <a:off x="0" y="0"/>
          <a:ext cx="0" cy="0"/>
          <a:chOff x="0" y="0"/>
          <a:chExt cx="0" cy="0"/>
        </a:xfrm>
      </p:grpSpPr>
      <p:sp>
        <p:nvSpPr>
          <p:cNvPr id="211" name="Google Shape;211;p55"/>
          <p:cNvSpPr>
            <a:spLocks noGrp="1"/>
          </p:cNvSpPr>
          <p:nvPr>
            <p:ph type="pic" idx="2"/>
          </p:nvPr>
        </p:nvSpPr>
        <p:spPr>
          <a:xfrm>
            <a:off x="6296025" y="1028701"/>
            <a:ext cx="4868918" cy="2400299"/>
          </a:xfrm>
          <a:prstGeom prst="rect">
            <a:avLst/>
          </a:prstGeom>
          <a:gradFill>
            <a:gsLst>
              <a:gs pos="0">
                <a:srgbClr val="D8D8D8"/>
              </a:gs>
              <a:gs pos="100000">
                <a:srgbClr val="A5A5A5"/>
              </a:gs>
            </a:gsLst>
            <a:lin ang="2700000" scaled="0"/>
          </a:gradFill>
          <a:ln>
            <a:noFill/>
          </a:ln>
        </p:spPr>
      </p:sp>
      <p:sp>
        <p:nvSpPr>
          <p:cNvPr id="212" name="Google Shape;212;p55"/>
          <p:cNvSpPr txBox="1">
            <a:spLocks noGrp="1"/>
          </p:cNvSpPr>
          <p:nvPr>
            <p:ph type="title"/>
          </p:nvPr>
        </p:nvSpPr>
        <p:spPr>
          <a:xfrm>
            <a:off x="1025470" y="1482598"/>
            <a:ext cx="5065776" cy="157276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800"/>
              <a:buFont typeface="Plus Jakarta Sans Medium"/>
              <a:buNone/>
              <a:defRPr sz="4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55"/>
          <p:cNvSpPr txBox="1">
            <a:spLocks noGrp="1"/>
          </p:cNvSpPr>
          <p:nvPr>
            <p:ph type="body" idx="1"/>
          </p:nvPr>
        </p:nvSpPr>
        <p:spPr>
          <a:xfrm>
            <a:off x="1018381" y="1209163"/>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55"/>
          <p:cNvSpPr txBox="1">
            <a:spLocks noGrp="1"/>
          </p:cNvSpPr>
          <p:nvPr>
            <p:ph type="body" idx="3"/>
          </p:nvPr>
        </p:nvSpPr>
        <p:spPr>
          <a:xfrm>
            <a:off x="6521450" y="4224123"/>
            <a:ext cx="4645152" cy="155448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 name="Google Shape;215;p55"/>
          <p:cNvSpPr txBox="1">
            <a:spLocks noGrp="1"/>
          </p:cNvSpPr>
          <p:nvPr>
            <p:ph type="body" idx="4"/>
          </p:nvPr>
        </p:nvSpPr>
        <p:spPr>
          <a:xfrm>
            <a:off x="6521450" y="3950140"/>
            <a:ext cx="4645152"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55"/>
          <p:cNvSpPr txBox="1">
            <a:spLocks noGrp="1"/>
          </p:cNvSpPr>
          <p:nvPr>
            <p:ph type="body" idx="5"/>
          </p:nvPr>
        </p:nvSpPr>
        <p:spPr>
          <a:xfrm>
            <a:off x="1025470" y="4221444"/>
            <a:ext cx="4645152" cy="155448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55"/>
          <p:cNvSpPr txBox="1">
            <a:spLocks noGrp="1"/>
          </p:cNvSpPr>
          <p:nvPr>
            <p:ph type="body" idx="6"/>
          </p:nvPr>
        </p:nvSpPr>
        <p:spPr>
          <a:xfrm>
            <a:off x="1025470" y="3947461"/>
            <a:ext cx="4645152"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p:cSld name="26">
    <p:spTree>
      <p:nvGrpSpPr>
        <p:cNvPr id="1" name="Shape 218"/>
        <p:cNvGrpSpPr/>
        <p:nvPr/>
      </p:nvGrpSpPr>
      <p:grpSpPr>
        <a:xfrm>
          <a:off x="0" y="0"/>
          <a:ext cx="0" cy="0"/>
          <a:chOff x="0" y="0"/>
          <a:chExt cx="0" cy="0"/>
        </a:xfrm>
      </p:grpSpPr>
      <p:sp>
        <p:nvSpPr>
          <p:cNvPr id="219" name="Google Shape;219;p57"/>
          <p:cNvSpPr/>
          <p:nvPr/>
        </p:nvSpPr>
        <p:spPr>
          <a:xfrm>
            <a:off x="407988" y="441325"/>
            <a:ext cx="11396426" cy="597535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0" name="Google Shape;220;p57"/>
          <p:cNvSpPr/>
          <p:nvPr/>
        </p:nvSpPr>
        <p:spPr>
          <a:xfrm>
            <a:off x="11804415" y="441325"/>
            <a:ext cx="387585" cy="59753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1" name="Google Shape;221;p57"/>
          <p:cNvSpPr>
            <a:spLocks noGrp="1"/>
          </p:cNvSpPr>
          <p:nvPr>
            <p:ph type="pic" idx="2"/>
          </p:nvPr>
        </p:nvSpPr>
        <p:spPr>
          <a:xfrm>
            <a:off x="4919663" y="872751"/>
            <a:ext cx="2331115" cy="5060818"/>
          </a:xfrm>
          <a:prstGeom prst="rect">
            <a:avLst/>
          </a:prstGeom>
          <a:gradFill>
            <a:gsLst>
              <a:gs pos="0">
                <a:srgbClr val="D8D8D8"/>
              </a:gs>
              <a:gs pos="100000">
                <a:srgbClr val="A5A5A5"/>
              </a:gs>
            </a:gsLst>
            <a:lin ang="2700000" scaled="0"/>
          </a:gradFill>
          <a:ln>
            <a:noFill/>
          </a:ln>
        </p:spPr>
      </p:sp>
      <p:sp>
        <p:nvSpPr>
          <p:cNvPr id="222" name="Google Shape;222;p57"/>
          <p:cNvSpPr txBox="1">
            <a:spLocks noGrp="1"/>
          </p:cNvSpPr>
          <p:nvPr>
            <p:ph type="title"/>
          </p:nvPr>
        </p:nvSpPr>
        <p:spPr>
          <a:xfrm>
            <a:off x="1026264" y="2688900"/>
            <a:ext cx="3035808" cy="175564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3600"/>
              <a:buFont typeface="Plus Jakarta Sans Medium"/>
              <a:buNone/>
              <a:defRPr sz="3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57"/>
          <p:cNvSpPr txBox="1">
            <a:spLocks noGrp="1"/>
          </p:cNvSpPr>
          <p:nvPr>
            <p:ph type="body" idx="1"/>
          </p:nvPr>
        </p:nvSpPr>
        <p:spPr>
          <a:xfrm>
            <a:off x="1026264" y="2413679"/>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4" name="Google Shape;224;p57"/>
          <p:cNvSpPr txBox="1">
            <a:spLocks noGrp="1"/>
          </p:cNvSpPr>
          <p:nvPr>
            <p:ph type="body" idx="3"/>
          </p:nvPr>
        </p:nvSpPr>
        <p:spPr>
          <a:xfrm>
            <a:off x="8553652" y="1740711"/>
            <a:ext cx="1472184"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 name="Google Shape;225;p57"/>
          <p:cNvSpPr txBox="1">
            <a:spLocks noGrp="1"/>
          </p:cNvSpPr>
          <p:nvPr>
            <p:ph type="body" idx="4"/>
          </p:nvPr>
        </p:nvSpPr>
        <p:spPr>
          <a:xfrm>
            <a:off x="8553652" y="2277632"/>
            <a:ext cx="2011680"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57"/>
          <p:cNvSpPr txBox="1">
            <a:spLocks noGrp="1"/>
          </p:cNvSpPr>
          <p:nvPr>
            <p:ph type="body" idx="5"/>
          </p:nvPr>
        </p:nvSpPr>
        <p:spPr>
          <a:xfrm>
            <a:off x="8553652" y="3160380"/>
            <a:ext cx="1472184"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57"/>
          <p:cNvSpPr txBox="1">
            <a:spLocks noGrp="1"/>
          </p:cNvSpPr>
          <p:nvPr>
            <p:ph type="body" idx="6"/>
          </p:nvPr>
        </p:nvSpPr>
        <p:spPr>
          <a:xfrm>
            <a:off x="8553652" y="3697301"/>
            <a:ext cx="2011680"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57"/>
          <p:cNvSpPr txBox="1">
            <a:spLocks noGrp="1"/>
          </p:cNvSpPr>
          <p:nvPr>
            <p:ph type="body" idx="7"/>
          </p:nvPr>
        </p:nvSpPr>
        <p:spPr>
          <a:xfrm>
            <a:off x="8553652" y="4580049"/>
            <a:ext cx="1472184"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9" name="Google Shape;229;p57"/>
          <p:cNvSpPr txBox="1">
            <a:spLocks noGrp="1"/>
          </p:cNvSpPr>
          <p:nvPr>
            <p:ph type="body" idx="8"/>
          </p:nvPr>
        </p:nvSpPr>
        <p:spPr>
          <a:xfrm>
            <a:off x="8553652" y="5116970"/>
            <a:ext cx="2011680"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p:cSld name="27">
    <p:spTree>
      <p:nvGrpSpPr>
        <p:cNvPr id="1" name="Shape 230"/>
        <p:cNvGrpSpPr/>
        <p:nvPr/>
      </p:nvGrpSpPr>
      <p:grpSpPr>
        <a:xfrm>
          <a:off x="0" y="0"/>
          <a:ext cx="0" cy="0"/>
          <a:chOff x="0" y="0"/>
          <a:chExt cx="0" cy="0"/>
        </a:xfrm>
      </p:grpSpPr>
      <p:sp>
        <p:nvSpPr>
          <p:cNvPr id="231" name="Google Shape;231;p58"/>
          <p:cNvSpPr>
            <a:spLocks noGrp="1"/>
          </p:cNvSpPr>
          <p:nvPr>
            <p:ph type="pic" idx="2"/>
          </p:nvPr>
        </p:nvSpPr>
        <p:spPr>
          <a:xfrm>
            <a:off x="-1351755" y="928310"/>
            <a:ext cx="7053838" cy="4412264"/>
          </a:xfrm>
          <a:prstGeom prst="rect">
            <a:avLst/>
          </a:prstGeom>
          <a:gradFill>
            <a:gsLst>
              <a:gs pos="0">
                <a:srgbClr val="D8D8D8"/>
              </a:gs>
              <a:gs pos="100000">
                <a:srgbClr val="A5A5A5"/>
              </a:gs>
            </a:gsLst>
            <a:lin ang="2700000" scaled="0"/>
          </a:gradFill>
          <a:ln>
            <a:noFill/>
          </a:ln>
        </p:spPr>
      </p:sp>
      <p:sp>
        <p:nvSpPr>
          <p:cNvPr id="232" name="Google Shape;232;p58"/>
          <p:cNvSpPr txBox="1">
            <a:spLocks noGrp="1"/>
          </p:cNvSpPr>
          <p:nvPr>
            <p:ph type="title"/>
          </p:nvPr>
        </p:nvSpPr>
        <p:spPr>
          <a:xfrm>
            <a:off x="7113588" y="2392224"/>
            <a:ext cx="4050792" cy="1078992"/>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3200"/>
              <a:buFont typeface="Plus Jakarta Sans Medium"/>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58"/>
          <p:cNvSpPr txBox="1">
            <a:spLocks noGrp="1"/>
          </p:cNvSpPr>
          <p:nvPr>
            <p:ph type="body" idx="1"/>
          </p:nvPr>
        </p:nvSpPr>
        <p:spPr>
          <a:xfrm>
            <a:off x="7113588" y="2055670"/>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4" name="Google Shape;234;p58"/>
          <p:cNvSpPr txBox="1">
            <a:spLocks noGrp="1"/>
          </p:cNvSpPr>
          <p:nvPr>
            <p:ph type="body" idx="3"/>
          </p:nvPr>
        </p:nvSpPr>
        <p:spPr>
          <a:xfrm>
            <a:off x="7113587" y="4102157"/>
            <a:ext cx="4060825" cy="448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5" name="Google Shape;235;p58"/>
          <p:cNvSpPr txBox="1">
            <a:spLocks noGrp="1"/>
          </p:cNvSpPr>
          <p:nvPr>
            <p:ph type="body" idx="4"/>
          </p:nvPr>
        </p:nvSpPr>
        <p:spPr>
          <a:xfrm>
            <a:off x="7113588" y="3809770"/>
            <a:ext cx="2916936"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p:cSld name="28">
    <p:spTree>
      <p:nvGrpSpPr>
        <p:cNvPr id="1" name="Shape 236"/>
        <p:cNvGrpSpPr/>
        <p:nvPr/>
      </p:nvGrpSpPr>
      <p:grpSpPr>
        <a:xfrm>
          <a:off x="0" y="0"/>
          <a:ext cx="0" cy="0"/>
          <a:chOff x="0" y="0"/>
          <a:chExt cx="0" cy="0"/>
        </a:xfrm>
      </p:grpSpPr>
      <p:sp>
        <p:nvSpPr>
          <p:cNvPr id="237" name="Google Shape;237;p59"/>
          <p:cNvSpPr>
            <a:spLocks noGrp="1"/>
          </p:cNvSpPr>
          <p:nvPr>
            <p:ph type="pic" idx="2"/>
          </p:nvPr>
        </p:nvSpPr>
        <p:spPr>
          <a:xfrm>
            <a:off x="6748152" y="1226366"/>
            <a:ext cx="3935034" cy="2461411"/>
          </a:xfrm>
          <a:prstGeom prst="rect">
            <a:avLst/>
          </a:prstGeom>
          <a:gradFill>
            <a:gsLst>
              <a:gs pos="0">
                <a:srgbClr val="D8D8D8"/>
              </a:gs>
              <a:gs pos="100000">
                <a:srgbClr val="A5A5A5"/>
              </a:gs>
            </a:gsLst>
            <a:lin ang="2700000" scaled="0"/>
          </a:gradFill>
          <a:ln>
            <a:noFill/>
          </a:ln>
        </p:spPr>
      </p:sp>
      <p:sp>
        <p:nvSpPr>
          <p:cNvPr id="238" name="Google Shape;238;p59"/>
          <p:cNvSpPr txBox="1">
            <a:spLocks noGrp="1"/>
          </p:cNvSpPr>
          <p:nvPr>
            <p:ph type="title"/>
          </p:nvPr>
        </p:nvSpPr>
        <p:spPr>
          <a:xfrm>
            <a:off x="1026264" y="1953527"/>
            <a:ext cx="4718304" cy="1389888"/>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2800"/>
              <a:buFont typeface="Plus Jakarta Sans Medium"/>
              <a:buNone/>
              <a:defRPr sz="2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59"/>
          <p:cNvSpPr txBox="1">
            <a:spLocks noGrp="1"/>
          </p:cNvSpPr>
          <p:nvPr>
            <p:ph type="body" idx="1"/>
          </p:nvPr>
        </p:nvSpPr>
        <p:spPr>
          <a:xfrm>
            <a:off x="1026264" y="1681877"/>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 name="Google Shape;240;p59"/>
          <p:cNvSpPr txBox="1">
            <a:spLocks noGrp="1"/>
          </p:cNvSpPr>
          <p:nvPr>
            <p:ph type="body" idx="3"/>
          </p:nvPr>
        </p:nvSpPr>
        <p:spPr>
          <a:xfrm>
            <a:off x="8929099" y="5076260"/>
            <a:ext cx="2002536"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1" name="Google Shape;241;p59"/>
          <p:cNvSpPr txBox="1">
            <a:spLocks noGrp="1"/>
          </p:cNvSpPr>
          <p:nvPr>
            <p:ph type="body" idx="4"/>
          </p:nvPr>
        </p:nvSpPr>
        <p:spPr>
          <a:xfrm>
            <a:off x="8929098" y="4786674"/>
            <a:ext cx="2002536"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59"/>
          <p:cNvSpPr txBox="1">
            <a:spLocks noGrp="1"/>
          </p:cNvSpPr>
          <p:nvPr>
            <p:ph type="body" idx="5"/>
          </p:nvPr>
        </p:nvSpPr>
        <p:spPr>
          <a:xfrm>
            <a:off x="8411007" y="4711473"/>
            <a:ext cx="52120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59"/>
          <p:cNvSpPr txBox="1">
            <a:spLocks noGrp="1"/>
          </p:cNvSpPr>
          <p:nvPr>
            <p:ph type="body" idx="6"/>
          </p:nvPr>
        </p:nvSpPr>
        <p:spPr>
          <a:xfrm>
            <a:off x="5353271" y="5076260"/>
            <a:ext cx="2002536"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59"/>
          <p:cNvSpPr txBox="1">
            <a:spLocks noGrp="1"/>
          </p:cNvSpPr>
          <p:nvPr>
            <p:ph type="body" idx="7"/>
          </p:nvPr>
        </p:nvSpPr>
        <p:spPr>
          <a:xfrm>
            <a:off x="5353270" y="4786674"/>
            <a:ext cx="2002536"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59"/>
          <p:cNvSpPr txBox="1">
            <a:spLocks noGrp="1"/>
          </p:cNvSpPr>
          <p:nvPr>
            <p:ph type="body" idx="8"/>
          </p:nvPr>
        </p:nvSpPr>
        <p:spPr>
          <a:xfrm>
            <a:off x="4835178" y="4711473"/>
            <a:ext cx="52120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59"/>
          <p:cNvSpPr txBox="1">
            <a:spLocks noGrp="1"/>
          </p:cNvSpPr>
          <p:nvPr>
            <p:ph type="body" idx="9"/>
          </p:nvPr>
        </p:nvSpPr>
        <p:spPr>
          <a:xfrm>
            <a:off x="1782199" y="5076260"/>
            <a:ext cx="2002536"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59"/>
          <p:cNvSpPr txBox="1">
            <a:spLocks noGrp="1"/>
          </p:cNvSpPr>
          <p:nvPr>
            <p:ph type="body" idx="13"/>
          </p:nvPr>
        </p:nvSpPr>
        <p:spPr>
          <a:xfrm>
            <a:off x="1782199" y="4786674"/>
            <a:ext cx="2002536"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59"/>
          <p:cNvSpPr txBox="1">
            <a:spLocks noGrp="1"/>
          </p:cNvSpPr>
          <p:nvPr>
            <p:ph type="body" idx="14"/>
          </p:nvPr>
        </p:nvSpPr>
        <p:spPr>
          <a:xfrm>
            <a:off x="1264108" y="4711473"/>
            <a:ext cx="52120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p:cSld name="29">
    <p:spTree>
      <p:nvGrpSpPr>
        <p:cNvPr id="1" name="Shape 249"/>
        <p:cNvGrpSpPr/>
        <p:nvPr/>
      </p:nvGrpSpPr>
      <p:grpSpPr>
        <a:xfrm>
          <a:off x="0" y="0"/>
          <a:ext cx="0" cy="0"/>
          <a:chOff x="0" y="0"/>
          <a:chExt cx="0" cy="0"/>
        </a:xfrm>
      </p:grpSpPr>
      <p:sp>
        <p:nvSpPr>
          <p:cNvPr id="250" name="Google Shape;250;p60"/>
          <p:cNvSpPr txBox="1">
            <a:spLocks noGrp="1"/>
          </p:cNvSpPr>
          <p:nvPr>
            <p:ph type="title"/>
          </p:nvPr>
        </p:nvSpPr>
        <p:spPr>
          <a:xfrm>
            <a:off x="1026491" y="1202902"/>
            <a:ext cx="4059936" cy="132588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Plus Jakarta Sans Medium"/>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p60"/>
          <p:cNvSpPr txBox="1">
            <a:spLocks noGrp="1"/>
          </p:cNvSpPr>
          <p:nvPr>
            <p:ph type="body" idx="1"/>
          </p:nvPr>
        </p:nvSpPr>
        <p:spPr>
          <a:xfrm>
            <a:off x="1026491" y="926133"/>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2" name="Google Shape;252;p60"/>
          <p:cNvSpPr txBox="1">
            <a:spLocks noGrp="1"/>
          </p:cNvSpPr>
          <p:nvPr>
            <p:ph type="body" idx="2"/>
          </p:nvPr>
        </p:nvSpPr>
        <p:spPr>
          <a:xfrm>
            <a:off x="1019175" y="4980816"/>
            <a:ext cx="84124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3" name="Google Shape;253;p60"/>
          <p:cNvSpPr txBox="1">
            <a:spLocks noGrp="1"/>
          </p:cNvSpPr>
          <p:nvPr>
            <p:ph type="body" idx="3"/>
          </p:nvPr>
        </p:nvSpPr>
        <p:spPr>
          <a:xfrm>
            <a:off x="1842216" y="5056313"/>
            <a:ext cx="14721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4" name="Google Shape;254;p60"/>
          <p:cNvSpPr txBox="1">
            <a:spLocks noGrp="1"/>
          </p:cNvSpPr>
          <p:nvPr>
            <p:ph type="body" idx="4"/>
          </p:nvPr>
        </p:nvSpPr>
        <p:spPr>
          <a:xfrm>
            <a:off x="1019175" y="5383152"/>
            <a:ext cx="3611880" cy="2651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5" name="Google Shape;255;p60"/>
          <p:cNvSpPr txBox="1">
            <a:spLocks noGrp="1"/>
          </p:cNvSpPr>
          <p:nvPr>
            <p:ph type="body" idx="5"/>
          </p:nvPr>
        </p:nvSpPr>
        <p:spPr>
          <a:xfrm>
            <a:off x="1019175" y="4031284"/>
            <a:ext cx="84124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60"/>
          <p:cNvSpPr txBox="1">
            <a:spLocks noGrp="1"/>
          </p:cNvSpPr>
          <p:nvPr>
            <p:ph type="body" idx="6"/>
          </p:nvPr>
        </p:nvSpPr>
        <p:spPr>
          <a:xfrm>
            <a:off x="1842216" y="4106781"/>
            <a:ext cx="14721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60"/>
          <p:cNvSpPr txBox="1">
            <a:spLocks noGrp="1"/>
          </p:cNvSpPr>
          <p:nvPr>
            <p:ph type="body" idx="7"/>
          </p:nvPr>
        </p:nvSpPr>
        <p:spPr>
          <a:xfrm>
            <a:off x="1019175" y="4429926"/>
            <a:ext cx="3611880" cy="2651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60"/>
          <p:cNvSpPr txBox="1">
            <a:spLocks noGrp="1"/>
          </p:cNvSpPr>
          <p:nvPr>
            <p:ph type="body" idx="8"/>
          </p:nvPr>
        </p:nvSpPr>
        <p:spPr>
          <a:xfrm>
            <a:off x="1019175" y="3083978"/>
            <a:ext cx="84124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p60"/>
          <p:cNvSpPr txBox="1">
            <a:spLocks noGrp="1"/>
          </p:cNvSpPr>
          <p:nvPr>
            <p:ph type="body" idx="9"/>
          </p:nvPr>
        </p:nvSpPr>
        <p:spPr>
          <a:xfrm>
            <a:off x="1842216" y="3154570"/>
            <a:ext cx="14721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60"/>
          <p:cNvSpPr txBox="1">
            <a:spLocks noGrp="1"/>
          </p:cNvSpPr>
          <p:nvPr>
            <p:ph type="body" idx="13"/>
          </p:nvPr>
        </p:nvSpPr>
        <p:spPr>
          <a:xfrm>
            <a:off x="1019175" y="3484088"/>
            <a:ext cx="3611880" cy="2651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9">
  <p:cSld name="19">
    <p:spTree>
      <p:nvGrpSpPr>
        <p:cNvPr id="1" name="Shape 19"/>
        <p:cNvGrpSpPr/>
        <p:nvPr/>
      </p:nvGrpSpPr>
      <p:grpSpPr>
        <a:xfrm>
          <a:off x="0" y="0"/>
          <a:ext cx="0" cy="0"/>
          <a:chOff x="0" y="0"/>
          <a:chExt cx="0" cy="0"/>
        </a:xfrm>
      </p:grpSpPr>
      <p:sp>
        <p:nvSpPr>
          <p:cNvPr id="20" name="Google Shape;20;p50"/>
          <p:cNvSpPr>
            <a:spLocks noGrp="1"/>
          </p:cNvSpPr>
          <p:nvPr>
            <p:ph type="pic" idx="2"/>
          </p:nvPr>
        </p:nvSpPr>
        <p:spPr>
          <a:xfrm>
            <a:off x="0" y="0"/>
            <a:ext cx="12192000" cy="3759198"/>
          </a:xfrm>
          <a:prstGeom prst="rect">
            <a:avLst/>
          </a:prstGeom>
          <a:gradFill>
            <a:gsLst>
              <a:gs pos="0">
                <a:srgbClr val="D8D8D8"/>
              </a:gs>
              <a:gs pos="100000">
                <a:srgbClr val="A5A5A5"/>
              </a:gs>
            </a:gsLst>
            <a:lin ang="2700000" scaled="0"/>
          </a:gradFill>
          <a:ln>
            <a:noFill/>
          </a:ln>
        </p:spPr>
      </p:sp>
      <p:sp>
        <p:nvSpPr>
          <p:cNvPr id="21" name="Google Shape;21;p50"/>
          <p:cNvSpPr txBox="1">
            <a:spLocks noGrp="1"/>
          </p:cNvSpPr>
          <p:nvPr>
            <p:ph type="title"/>
          </p:nvPr>
        </p:nvSpPr>
        <p:spPr>
          <a:xfrm>
            <a:off x="1030224" y="4422489"/>
            <a:ext cx="5065776" cy="132588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Plus Jakarta Sans Medium"/>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50"/>
          <p:cNvSpPr txBox="1">
            <a:spLocks noGrp="1"/>
          </p:cNvSpPr>
          <p:nvPr>
            <p:ph type="body" idx="1"/>
          </p:nvPr>
        </p:nvSpPr>
        <p:spPr>
          <a:xfrm>
            <a:off x="7459946" y="4682963"/>
            <a:ext cx="2916936"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50"/>
          <p:cNvSpPr txBox="1">
            <a:spLocks noGrp="1"/>
          </p:cNvSpPr>
          <p:nvPr>
            <p:ph type="body" idx="3"/>
          </p:nvPr>
        </p:nvSpPr>
        <p:spPr>
          <a:xfrm>
            <a:off x="7463758" y="4972870"/>
            <a:ext cx="3639312"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50"/>
          <p:cNvSpPr txBox="1">
            <a:spLocks noGrp="1"/>
          </p:cNvSpPr>
          <p:nvPr>
            <p:ph type="body" idx="4"/>
          </p:nvPr>
        </p:nvSpPr>
        <p:spPr>
          <a:xfrm>
            <a:off x="1030224" y="4086602"/>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p:cSld name="30">
    <p:spTree>
      <p:nvGrpSpPr>
        <p:cNvPr id="1" name="Shape 261"/>
        <p:cNvGrpSpPr/>
        <p:nvPr/>
      </p:nvGrpSpPr>
      <p:grpSpPr>
        <a:xfrm>
          <a:off x="0" y="0"/>
          <a:ext cx="0" cy="0"/>
          <a:chOff x="0" y="0"/>
          <a:chExt cx="0" cy="0"/>
        </a:xfrm>
      </p:grpSpPr>
      <p:sp>
        <p:nvSpPr>
          <p:cNvPr id="262" name="Google Shape;262;p61"/>
          <p:cNvSpPr txBox="1">
            <a:spLocks noGrp="1"/>
          </p:cNvSpPr>
          <p:nvPr>
            <p:ph type="title"/>
          </p:nvPr>
        </p:nvSpPr>
        <p:spPr>
          <a:xfrm>
            <a:off x="1019175" y="1305193"/>
            <a:ext cx="6967728" cy="58521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3200"/>
              <a:buFont typeface="Plus Jakarta Sans Medium"/>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3" name="Google Shape;263;p61"/>
          <p:cNvSpPr txBox="1">
            <a:spLocks noGrp="1"/>
          </p:cNvSpPr>
          <p:nvPr>
            <p:ph type="body" idx="1"/>
          </p:nvPr>
        </p:nvSpPr>
        <p:spPr>
          <a:xfrm>
            <a:off x="1019175" y="1029091"/>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4" name="Google Shape;264;p61"/>
          <p:cNvSpPr txBox="1">
            <a:spLocks noGrp="1"/>
          </p:cNvSpPr>
          <p:nvPr>
            <p:ph type="body" idx="2"/>
          </p:nvPr>
        </p:nvSpPr>
        <p:spPr>
          <a:xfrm>
            <a:off x="9352835" y="3285171"/>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5" name="Google Shape;265;p61"/>
          <p:cNvSpPr txBox="1">
            <a:spLocks noGrp="1"/>
          </p:cNvSpPr>
          <p:nvPr>
            <p:ph type="body" idx="3"/>
          </p:nvPr>
        </p:nvSpPr>
        <p:spPr>
          <a:xfrm>
            <a:off x="9352835" y="2639190"/>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6" name="Google Shape;266;p61"/>
          <p:cNvSpPr txBox="1">
            <a:spLocks noGrp="1"/>
          </p:cNvSpPr>
          <p:nvPr>
            <p:ph type="body" idx="4"/>
          </p:nvPr>
        </p:nvSpPr>
        <p:spPr>
          <a:xfrm>
            <a:off x="9352835" y="2995585"/>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7" name="Google Shape;267;p61"/>
          <p:cNvSpPr txBox="1">
            <a:spLocks noGrp="1"/>
          </p:cNvSpPr>
          <p:nvPr>
            <p:ph type="body" idx="5"/>
          </p:nvPr>
        </p:nvSpPr>
        <p:spPr>
          <a:xfrm>
            <a:off x="9352835" y="5019691"/>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8" name="Google Shape;268;p61"/>
          <p:cNvSpPr txBox="1">
            <a:spLocks noGrp="1"/>
          </p:cNvSpPr>
          <p:nvPr>
            <p:ph type="body" idx="6"/>
          </p:nvPr>
        </p:nvSpPr>
        <p:spPr>
          <a:xfrm>
            <a:off x="9352835" y="4373710"/>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61"/>
          <p:cNvSpPr txBox="1">
            <a:spLocks noGrp="1"/>
          </p:cNvSpPr>
          <p:nvPr>
            <p:ph type="body" idx="7"/>
          </p:nvPr>
        </p:nvSpPr>
        <p:spPr>
          <a:xfrm>
            <a:off x="9352835" y="4730105"/>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0" name="Google Shape;270;p61"/>
          <p:cNvSpPr txBox="1">
            <a:spLocks noGrp="1"/>
          </p:cNvSpPr>
          <p:nvPr>
            <p:ph type="body" idx="8"/>
          </p:nvPr>
        </p:nvSpPr>
        <p:spPr>
          <a:xfrm>
            <a:off x="6499572" y="3285171"/>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1" name="Google Shape;271;p61"/>
          <p:cNvSpPr txBox="1">
            <a:spLocks noGrp="1"/>
          </p:cNvSpPr>
          <p:nvPr>
            <p:ph type="body" idx="9"/>
          </p:nvPr>
        </p:nvSpPr>
        <p:spPr>
          <a:xfrm>
            <a:off x="6499572" y="2639190"/>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2" name="Google Shape;272;p61"/>
          <p:cNvSpPr txBox="1">
            <a:spLocks noGrp="1"/>
          </p:cNvSpPr>
          <p:nvPr>
            <p:ph type="body" idx="13"/>
          </p:nvPr>
        </p:nvSpPr>
        <p:spPr>
          <a:xfrm>
            <a:off x="6499572" y="2995585"/>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3" name="Google Shape;273;p61"/>
          <p:cNvSpPr txBox="1">
            <a:spLocks noGrp="1"/>
          </p:cNvSpPr>
          <p:nvPr>
            <p:ph type="body" idx="14"/>
          </p:nvPr>
        </p:nvSpPr>
        <p:spPr>
          <a:xfrm>
            <a:off x="6499572" y="5019691"/>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4" name="Google Shape;274;p61"/>
          <p:cNvSpPr txBox="1">
            <a:spLocks noGrp="1"/>
          </p:cNvSpPr>
          <p:nvPr>
            <p:ph type="body" idx="15"/>
          </p:nvPr>
        </p:nvSpPr>
        <p:spPr>
          <a:xfrm>
            <a:off x="6499572" y="4373710"/>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61"/>
          <p:cNvSpPr txBox="1">
            <a:spLocks noGrp="1"/>
          </p:cNvSpPr>
          <p:nvPr>
            <p:ph type="body" idx="16"/>
          </p:nvPr>
        </p:nvSpPr>
        <p:spPr>
          <a:xfrm>
            <a:off x="6499572" y="4730105"/>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
  <p:cSld name="15">
    <p:spTree>
      <p:nvGrpSpPr>
        <p:cNvPr id="1" name="Shape 276"/>
        <p:cNvGrpSpPr/>
        <p:nvPr/>
      </p:nvGrpSpPr>
      <p:grpSpPr>
        <a:xfrm>
          <a:off x="0" y="0"/>
          <a:ext cx="0" cy="0"/>
          <a:chOff x="0" y="0"/>
          <a:chExt cx="0" cy="0"/>
        </a:xfrm>
      </p:grpSpPr>
      <p:sp>
        <p:nvSpPr>
          <p:cNvPr id="277" name="Google Shape;277;p62"/>
          <p:cNvSpPr txBox="1">
            <a:spLocks noGrp="1"/>
          </p:cNvSpPr>
          <p:nvPr>
            <p:ph type="title"/>
          </p:nvPr>
        </p:nvSpPr>
        <p:spPr>
          <a:xfrm>
            <a:off x="1019175" y="1381308"/>
            <a:ext cx="4718304" cy="9235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5400"/>
              <a:buFont typeface="Plus Jakarta Sans Medium"/>
              <a:buNone/>
              <a:defRPr sz="5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8" name="Google Shape;278;p62"/>
          <p:cNvSpPr txBox="1">
            <a:spLocks noGrp="1"/>
          </p:cNvSpPr>
          <p:nvPr>
            <p:ph type="body" idx="1"/>
          </p:nvPr>
        </p:nvSpPr>
        <p:spPr>
          <a:xfrm>
            <a:off x="1019175" y="1104979"/>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9" name="Google Shape;279;p62"/>
          <p:cNvSpPr txBox="1">
            <a:spLocks noGrp="1"/>
          </p:cNvSpPr>
          <p:nvPr>
            <p:ph type="body" idx="2"/>
          </p:nvPr>
        </p:nvSpPr>
        <p:spPr>
          <a:xfrm>
            <a:off x="6449900" y="1298726"/>
            <a:ext cx="4709160" cy="8138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8">
  <p:cSld name="08">
    <p:spTree>
      <p:nvGrpSpPr>
        <p:cNvPr id="1" name="Shape 25"/>
        <p:cNvGrpSpPr/>
        <p:nvPr/>
      </p:nvGrpSpPr>
      <p:grpSpPr>
        <a:xfrm>
          <a:off x="0" y="0"/>
          <a:ext cx="0" cy="0"/>
          <a:chOff x="0" y="0"/>
          <a:chExt cx="0" cy="0"/>
        </a:xfrm>
      </p:grpSpPr>
      <p:sp>
        <p:nvSpPr>
          <p:cNvPr id="26" name="Google Shape;26;p39"/>
          <p:cNvSpPr txBox="1">
            <a:spLocks noGrp="1"/>
          </p:cNvSpPr>
          <p:nvPr>
            <p:ph type="title"/>
          </p:nvPr>
        </p:nvSpPr>
        <p:spPr>
          <a:xfrm>
            <a:off x="1026264" y="1343656"/>
            <a:ext cx="4718304" cy="193852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Plus Jakarta Sans Medium"/>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9"/>
          <p:cNvSpPr txBox="1">
            <a:spLocks noGrp="1"/>
          </p:cNvSpPr>
          <p:nvPr>
            <p:ph type="body" idx="1"/>
          </p:nvPr>
        </p:nvSpPr>
        <p:spPr>
          <a:xfrm>
            <a:off x="1019175" y="1068887"/>
            <a:ext cx="1399032" cy="33832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9"/>
          <p:cNvSpPr txBox="1">
            <a:spLocks noGrp="1"/>
          </p:cNvSpPr>
          <p:nvPr>
            <p:ph type="body" idx="2"/>
          </p:nvPr>
        </p:nvSpPr>
        <p:spPr>
          <a:xfrm>
            <a:off x="6895685" y="1679319"/>
            <a:ext cx="1298448" cy="70408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dk1"/>
              </a:buClr>
              <a:buSzPts val="4000"/>
              <a:buNone/>
              <a:defRPr sz="40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9"/>
          <p:cNvSpPr txBox="1">
            <a:spLocks noGrp="1"/>
          </p:cNvSpPr>
          <p:nvPr>
            <p:ph type="body" idx="3"/>
          </p:nvPr>
        </p:nvSpPr>
        <p:spPr>
          <a:xfrm>
            <a:off x="1026264" y="3693536"/>
            <a:ext cx="4709160"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39"/>
          <p:cNvSpPr txBox="1">
            <a:spLocks noGrp="1"/>
          </p:cNvSpPr>
          <p:nvPr>
            <p:ph type="body" idx="4"/>
          </p:nvPr>
        </p:nvSpPr>
        <p:spPr>
          <a:xfrm>
            <a:off x="6914463" y="2383407"/>
            <a:ext cx="1252728" cy="2651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dk1"/>
              </a:buClr>
              <a:buSzPts val="1100"/>
              <a:buNone/>
              <a:defRPr sz="11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39"/>
          <p:cNvSpPr txBox="1">
            <a:spLocks noGrp="1"/>
          </p:cNvSpPr>
          <p:nvPr>
            <p:ph type="body" idx="5"/>
          </p:nvPr>
        </p:nvSpPr>
        <p:spPr>
          <a:xfrm>
            <a:off x="8374660" y="1475370"/>
            <a:ext cx="2423160" cy="13716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9"/>
          <p:cNvSpPr txBox="1">
            <a:spLocks noGrp="1"/>
          </p:cNvSpPr>
          <p:nvPr>
            <p:ph type="body" idx="6"/>
          </p:nvPr>
        </p:nvSpPr>
        <p:spPr>
          <a:xfrm>
            <a:off x="1027854" y="3970535"/>
            <a:ext cx="4709160" cy="173736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39"/>
          <p:cNvSpPr txBox="1">
            <a:spLocks noGrp="1"/>
          </p:cNvSpPr>
          <p:nvPr>
            <p:ph type="body" idx="7"/>
          </p:nvPr>
        </p:nvSpPr>
        <p:spPr>
          <a:xfrm>
            <a:off x="6895685" y="4139560"/>
            <a:ext cx="1298448" cy="70408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dk1"/>
              </a:buClr>
              <a:buSzPts val="4000"/>
              <a:buNone/>
              <a:defRPr sz="40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39"/>
          <p:cNvSpPr txBox="1">
            <a:spLocks noGrp="1"/>
          </p:cNvSpPr>
          <p:nvPr>
            <p:ph type="body" idx="8"/>
          </p:nvPr>
        </p:nvSpPr>
        <p:spPr>
          <a:xfrm>
            <a:off x="6914463" y="4843648"/>
            <a:ext cx="1252728" cy="42976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dk1"/>
              </a:buClr>
              <a:buSzPts val="1100"/>
              <a:buNone/>
              <a:defRPr sz="11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39"/>
          <p:cNvSpPr txBox="1">
            <a:spLocks noGrp="1"/>
          </p:cNvSpPr>
          <p:nvPr>
            <p:ph type="body" idx="9"/>
          </p:nvPr>
        </p:nvSpPr>
        <p:spPr>
          <a:xfrm>
            <a:off x="8374660" y="4018448"/>
            <a:ext cx="2423160" cy="13716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6">
  <p:cSld name="16">
    <p:spTree>
      <p:nvGrpSpPr>
        <p:cNvPr id="1" name="Shape 36"/>
        <p:cNvGrpSpPr/>
        <p:nvPr/>
      </p:nvGrpSpPr>
      <p:grpSpPr>
        <a:xfrm>
          <a:off x="0" y="0"/>
          <a:ext cx="0" cy="0"/>
          <a:chOff x="0" y="0"/>
          <a:chExt cx="0" cy="0"/>
        </a:xfrm>
      </p:grpSpPr>
      <p:sp>
        <p:nvSpPr>
          <p:cNvPr id="37" name="Google Shape;37;p47"/>
          <p:cNvSpPr>
            <a:spLocks noGrp="1"/>
          </p:cNvSpPr>
          <p:nvPr>
            <p:ph type="pic" idx="2"/>
          </p:nvPr>
        </p:nvSpPr>
        <p:spPr>
          <a:xfrm>
            <a:off x="1026263" y="2127356"/>
            <a:ext cx="4995276" cy="2992364"/>
          </a:xfrm>
          <a:prstGeom prst="rect">
            <a:avLst/>
          </a:prstGeom>
          <a:gradFill>
            <a:gsLst>
              <a:gs pos="0">
                <a:srgbClr val="D8D8D8"/>
              </a:gs>
              <a:gs pos="100000">
                <a:srgbClr val="A5A5A5"/>
              </a:gs>
            </a:gsLst>
            <a:lin ang="2700000" scaled="0"/>
          </a:gradFill>
          <a:ln>
            <a:noFill/>
          </a:ln>
        </p:spPr>
      </p:sp>
      <p:sp>
        <p:nvSpPr>
          <p:cNvPr id="38" name="Google Shape;38;p47"/>
          <p:cNvSpPr>
            <a:spLocks noGrp="1"/>
          </p:cNvSpPr>
          <p:nvPr>
            <p:ph type="pic" idx="3"/>
          </p:nvPr>
        </p:nvSpPr>
        <p:spPr>
          <a:xfrm>
            <a:off x="6157016" y="2127357"/>
            <a:ext cx="5017500" cy="2992500"/>
          </a:xfrm>
          <a:prstGeom prst="rect">
            <a:avLst/>
          </a:prstGeom>
          <a:gradFill>
            <a:gsLst>
              <a:gs pos="0">
                <a:srgbClr val="D8D8D8"/>
              </a:gs>
              <a:gs pos="100000">
                <a:srgbClr val="A5A5A5"/>
              </a:gs>
            </a:gsLst>
            <a:lin ang="2700000" scaled="0"/>
          </a:gradFill>
          <a:ln>
            <a:noFill/>
          </a:ln>
        </p:spPr>
      </p:sp>
      <p:sp>
        <p:nvSpPr>
          <p:cNvPr id="39" name="Google Shape;39;p47"/>
          <p:cNvSpPr txBox="1">
            <a:spLocks noGrp="1"/>
          </p:cNvSpPr>
          <p:nvPr>
            <p:ph type="title"/>
          </p:nvPr>
        </p:nvSpPr>
        <p:spPr>
          <a:xfrm>
            <a:off x="1026264" y="1032498"/>
            <a:ext cx="5065776" cy="704088"/>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4000"/>
              <a:buFont typeface="Plus Jakarta Sans Medium"/>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7"/>
          <p:cNvSpPr txBox="1">
            <a:spLocks noGrp="1"/>
          </p:cNvSpPr>
          <p:nvPr>
            <p:ph type="body" idx="1"/>
          </p:nvPr>
        </p:nvSpPr>
        <p:spPr>
          <a:xfrm>
            <a:off x="1026264" y="690372"/>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47"/>
          <p:cNvSpPr txBox="1">
            <a:spLocks noGrp="1"/>
          </p:cNvSpPr>
          <p:nvPr>
            <p:ph type="body" idx="4"/>
          </p:nvPr>
        </p:nvSpPr>
        <p:spPr>
          <a:xfrm>
            <a:off x="1416279" y="5557466"/>
            <a:ext cx="4215384" cy="448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47"/>
          <p:cNvSpPr txBox="1">
            <a:spLocks noGrp="1"/>
          </p:cNvSpPr>
          <p:nvPr>
            <p:ph type="body" idx="5"/>
          </p:nvPr>
        </p:nvSpPr>
        <p:spPr>
          <a:xfrm>
            <a:off x="1416279" y="5284733"/>
            <a:ext cx="1911096"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200"/>
              <a:buNone/>
              <a:defRPr sz="1200">
                <a:solidFill>
                  <a:schemeClr val="l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47"/>
          <p:cNvSpPr txBox="1">
            <a:spLocks noGrp="1"/>
          </p:cNvSpPr>
          <p:nvPr>
            <p:ph type="body" idx="6"/>
          </p:nvPr>
        </p:nvSpPr>
        <p:spPr>
          <a:xfrm>
            <a:off x="6560337" y="5557466"/>
            <a:ext cx="4215384" cy="448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7"/>
          <p:cNvSpPr txBox="1">
            <a:spLocks noGrp="1"/>
          </p:cNvSpPr>
          <p:nvPr>
            <p:ph type="body" idx="7"/>
          </p:nvPr>
        </p:nvSpPr>
        <p:spPr>
          <a:xfrm>
            <a:off x="6560337" y="5284733"/>
            <a:ext cx="1911096"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200"/>
              <a:buNone/>
              <a:defRPr sz="1200">
                <a:solidFill>
                  <a:schemeClr val="l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2">
  <p:cSld name="22">
    <p:spTree>
      <p:nvGrpSpPr>
        <p:cNvPr id="1" name="Shape 45"/>
        <p:cNvGrpSpPr/>
        <p:nvPr/>
      </p:nvGrpSpPr>
      <p:grpSpPr>
        <a:xfrm>
          <a:off x="0" y="0"/>
          <a:ext cx="0" cy="0"/>
          <a:chOff x="0" y="0"/>
          <a:chExt cx="0" cy="0"/>
        </a:xfrm>
      </p:grpSpPr>
      <p:sp>
        <p:nvSpPr>
          <p:cNvPr id="46" name="Google Shape;46;p53"/>
          <p:cNvSpPr>
            <a:spLocks noGrp="1"/>
          </p:cNvSpPr>
          <p:nvPr>
            <p:ph type="pic" idx="2"/>
          </p:nvPr>
        </p:nvSpPr>
        <p:spPr>
          <a:xfrm>
            <a:off x="1592990" y="2836900"/>
            <a:ext cx="1288334" cy="1288334"/>
          </a:xfrm>
          <a:prstGeom prst="rect">
            <a:avLst/>
          </a:prstGeom>
          <a:gradFill>
            <a:gsLst>
              <a:gs pos="0">
                <a:srgbClr val="D8D8D8"/>
              </a:gs>
              <a:gs pos="100000">
                <a:srgbClr val="A5A5A5"/>
              </a:gs>
            </a:gsLst>
            <a:lin ang="2700000" scaled="0"/>
          </a:gradFill>
          <a:ln>
            <a:noFill/>
          </a:ln>
        </p:spPr>
      </p:sp>
      <p:sp>
        <p:nvSpPr>
          <p:cNvPr id="47" name="Google Shape;47;p53"/>
          <p:cNvSpPr>
            <a:spLocks noGrp="1"/>
          </p:cNvSpPr>
          <p:nvPr>
            <p:ph type="pic" idx="3"/>
          </p:nvPr>
        </p:nvSpPr>
        <p:spPr>
          <a:xfrm>
            <a:off x="4168444" y="2836900"/>
            <a:ext cx="1288334" cy="1288334"/>
          </a:xfrm>
          <a:prstGeom prst="rect">
            <a:avLst/>
          </a:prstGeom>
          <a:gradFill>
            <a:gsLst>
              <a:gs pos="0">
                <a:srgbClr val="D8D8D8"/>
              </a:gs>
              <a:gs pos="100000">
                <a:srgbClr val="A5A5A5"/>
              </a:gs>
            </a:gsLst>
            <a:lin ang="2700000" scaled="0"/>
          </a:gradFill>
          <a:ln>
            <a:noFill/>
          </a:ln>
        </p:spPr>
      </p:sp>
      <p:sp>
        <p:nvSpPr>
          <p:cNvPr id="48" name="Google Shape;48;p53"/>
          <p:cNvSpPr>
            <a:spLocks noGrp="1"/>
          </p:cNvSpPr>
          <p:nvPr>
            <p:ph type="pic" idx="4"/>
          </p:nvPr>
        </p:nvSpPr>
        <p:spPr>
          <a:xfrm>
            <a:off x="6743898" y="2836900"/>
            <a:ext cx="1288334" cy="1288334"/>
          </a:xfrm>
          <a:prstGeom prst="rect">
            <a:avLst/>
          </a:prstGeom>
          <a:gradFill>
            <a:gsLst>
              <a:gs pos="0">
                <a:srgbClr val="D8D8D8"/>
              </a:gs>
              <a:gs pos="100000">
                <a:srgbClr val="A5A5A5"/>
              </a:gs>
            </a:gsLst>
            <a:lin ang="2700000" scaled="0"/>
          </a:gradFill>
          <a:ln>
            <a:noFill/>
          </a:ln>
        </p:spPr>
      </p:sp>
      <p:sp>
        <p:nvSpPr>
          <p:cNvPr id="49" name="Google Shape;49;p53"/>
          <p:cNvSpPr>
            <a:spLocks noGrp="1"/>
          </p:cNvSpPr>
          <p:nvPr>
            <p:ph type="pic" idx="5"/>
          </p:nvPr>
        </p:nvSpPr>
        <p:spPr>
          <a:xfrm>
            <a:off x="9319353" y="2836900"/>
            <a:ext cx="1288334" cy="1288334"/>
          </a:xfrm>
          <a:prstGeom prst="rect">
            <a:avLst/>
          </a:prstGeom>
          <a:gradFill>
            <a:gsLst>
              <a:gs pos="0">
                <a:srgbClr val="D8D8D8"/>
              </a:gs>
              <a:gs pos="100000">
                <a:srgbClr val="A5A5A5"/>
              </a:gs>
            </a:gsLst>
            <a:lin ang="2700000" scaled="0"/>
          </a:gradFill>
          <a:ln>
            <a:noFill/>
          </a:ln>
        </p:spPr>
      </p:sp>
      <p:sp>
        <p:nvSpPr>
          <p:cNvPr id="50" name="Google Shape;50;p53"/>
          <p:cNvSpPr txBox="1">
            <a:spLocks noGrp="1"/>
          </p:cNvSpPr>
          <p:nvPr>
            <p:ph type="title"/>
          </p:nvPr>
        </p:nvSpPr>
        <p:spPr>
          <a:xfrm>
            <a:off x="1187101" y="1274956"/>
            <a:ext cx="4069080" cy="521208"/>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2800"/>
              <a:buFont typeface="Plus Jakarta Sans Medium"/>
              <a:buNone/>
              <a:defRPr sz="2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53"/>
          <p:cNvSpPr txBox="1">
            <a:spLocks noGrp="1"/>
          </p:cNvSpPr>
          <p:nvPr>
            <p:ph type="body" idx="1"/>
          </p:nvPr>
        </p:nvSpPr>
        <p:spPr>
          <a:xfrm>
            <a:off x="1187101" y="934616"/>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53"/>
          <p:cNvSpPr txBox="1">
            <a:spLocks noGrp="1"/>
          </p:cNvSpPr>
          <p:nvPr>
            <p:ph type="body" idx="6"/>
          </p:nvPr>
        </p:nvSpPr>
        <p:spPr>
          <a:xfrm>
            <a:off x="9170164" y="4615478"/>
            <a:ext cx="1591056" cy="81381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53"/>
          <p:cNvSpPr txBox="1">
            <a:spLocks noGrp="1"/>
          </p:cNvSpPr>
          <p:nvPr>
            <p:ph type="body" idx="7"/>
          </p:nvPr>
        </p:nvSpPr>
        <p:spPr>
          <a:xfrm>
            <a:off x="8857297" y="4296482"/>
            <a:ext cx="2212848" cy="27432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53"/>
          <p:cNvSpPr txBox="1">
            <a:spLocks noGrp="1"/>
          </p:cNvSpPr>
          <p:nvPr>
            <p:ph type="body" idx="8"/>
          </p:nvPr>
        </p:nvSpPr>
        <p:spPr>
          <a:xfrm>
            <a:off x="6096000" y="1095498"/>
            <a:ext cx="5065776"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53"/>
          <p:cNvSpPr txBox="1">
            <a:spLocks noGrp="1"/>
          </p:cNvSpPr>
          <p:nvPr>
            <p:ph type="body" idx="9"/>
          </p:nvPr>
        </p:nvSpPr>
        <p:spPr>
          <a:xfrm>
            <a:off x="6594709" y="4615478"/>
            <a:ext cx="1591056" cy="81381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53"/>
          <p:cNvSpPr txBox="1">
            <a:spLocks noGrp="1"/>
          </p:cNvSpPr>
          <p:nvPr>
            <p:ph type="body" idx="13"/>
          </p:nvPr>
        </p:nvSpPr>
        <p:spPr>
          <a:xfrm>
            <a:off x="6281842" y="4296482"/>
            <a:ext cx="2212848" cy="27432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53"/>
          <p:cNvSpPr txBox="1">
            <a:spLocks noGrp="1"/>
          </p:cNvSpPr>
          <p:nvPr>
            <p:ph type="body" idx="14"/>
          </p:nvPr>
        </p:nvSpPr>
        <p:spPr>
          <a:xfrm>
            <a:off x="4014912" y="4615478"/>
            <a:ext cx="1591056" cy="81381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53"/>
          <p:cNvSpPr txBox="1">
            <a:spLocks noGrp="1"/>
          </p:cNvSpPr>
          <p:nvPr>
            <p:ph type="body" idx="15"/>
          </p:nvPr>
        </p:nvSpPr>
        <p:spPr>
          <a:xfrm>
            <a:off x="3705987" y="4296482"/>
            <a:ext cx="2212848" cy="27432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53"/>
          <p:cNvSpPr txBox="1">
            <a:spLocks noGrp="1"/>
          </p:cNvSpPr>
          <p:nvPr>
            <p:ph type="body" idx="16"/>
          </p:nvPr>
        </p:nvSpPr>
        <p:spPr>
          <a:xfrm>
            <a:off x="1439458" y="4615478"/>
            <a:ext cx="1591056" cy="81381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53"/>
          <p:cNvSpPr txBox="1">
            <a:spLocks noGrp="1"/>
          </p:cNvSpPr>
          <p:nvPr>
            <p:ph type="body" idx="17"/>
          </p:nvPr>
        </p:nvSpPr>
        <p:spPr>
          <a:xfrm>
            <a:off x="1130533" y="4296482"/>
            <a:ext cx="2212848" cy="27432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5">
  <p:cSld name="05">
    <p:spTree>
      <p:nvGrpSpPr>
        <p:cNvPr id="1" name="Shape 61"/>
        <p:cNvGrpSpPr/>
        <p:nvPr/>
      </p:nvGrpSpPr>
      <p:grpSpPr>
        <a:xfrm>
          <a:off x="0" y="0"/>
          <a:ext cx="0" cy="0"/>
          <a:chOff x="0" y="0"/>
          <a:chExt cx="0" cy="0"/>
        </a:xfrm>
      </p:grpSpPr>
      <p:sp>
        <p:nvSpPr>
          <p:cNvPr id="62" name="Google Shape;62;p36"/>
          <p:cNvSpPr/>
          <p:nvPr/>
        </p:nvSpPr>
        <p:spPr>
          <a:xfrm>
            <a:off x="0" y="0"/>
            <a:ext cx="10163175"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 name="Google Shape;63;p36"/>
          <p:cNvSpPr/>
          <p:nvPr/>
        </p:nvSpPr>
        <p:spPr>
          <a:xfrm>
            <a:off x="10319658" y="1"/>
            <a:ext cx="1872342" cy="685799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36"/>
          <p:cNvSpPr txBox="1">
            <a:spLocks noGrp="1"/>
          </p:cNvSpPr>
          <p:nvPr>
            <p:ph type="title"/>
          </p:nvPr>
        </p:nvSpPr>
        <p:spPr>
          <a:xfrm>
            <a:off x="1014984" y="2302888"/>
            <a:ext cx="8129016" cy="212140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400"/>
              <a:buFont typeface="Plus Jakarta Sans Medium"/>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6"/>
          <p:cNvSpPr txBox="1">
            <a:spLocks noGrp="1"/>
          </p:cNvSpPr>
          <p:nvPr>
            <p:ph type="body" idx="1"/>
          </p:nvPr>
        </p:nvSpPr>
        <p:spPr>
          <a:xfrm>
            <a:off x="1014412" y="4923652"/>
            <a:ext cx="8129016" cy="66434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9">
  <p:cSld name="09">
    <p:spTree>
      <p:nvGrpSpPr>
        <p:cNvPr id="1" name="Shape 66"/>
        <p:cNvGrpSpPr/>
        <p:nvPr/>
      </p:nvGrpSpPr>
      <p:grpSpPr>
        <a:xfrm>
          <a:off x="0" y="0"/>
          <a:ext cx="0" cy="0"/>
          <a:chOff x="0" y="0"/>
          <a:chExt cx="0" cy="0"/>
        </a:xfrm>
      </p:grpSpPr>
      <p:sp>
        <p:nvSpPr>
          <p:cNvPr id="67" name="Google Shape;67;p40"/>
          <p:cNvSpPr txBox="1">
            <a:spLocks noGrp="1"/>
          </p:cNvSpPr>
          <p:nvPr>
            <p:ph type="title"/>
          </p:nvPr>
        </p:nvSpPr>
        <p:spPr>
          <a:xfrm>
            <a:off x="1026264" y="1381308"/>
            <a:ext cx="4718304" cy="9235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5400"/>
              <a:buFont typeface="Plus Jakarta Sans Medium"/>
              <a:buNone/>
              <a:defRPr sz="5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0"/>
          <p:cNvSpPr txBox="1">
            <a:spLocks noGrp="1"/>
          </p:cNvSpPr>
          <p:nvPr>
            <p:ph type="body" idx="1"/>
          </p:nvPr>
        </p:nvSpPr>
        <p:spPr>
          <a:xfrm>
            <a:off x="7963117" y="3422064"/>
            <a:ext cx="1472184"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40"/>
          <p:cNvSpPr txBox="1">
            <a:spLocks noGrp="1"/>
          </p:cNvSpPr>
          <p:nvPr>
            <p:ph type="body" idx="2"/>
          </p:nvPr>
        </p:nvSpPr>
        <p:spPr>
          <a:xfrm>
            <a:off x="7963117" y="3968129"/>
            <a:ext cx="2011680" cy="26517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100"/>
              <a:buNone/>
              <a:defRPr sz="11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40"/>
          <p:cNvSpPr txBox="1">
            <a:spLocks noGrp="1"/>
          </p:cNvSpPr>
          <p:nvPr>
            <p:ph type="body" idx="3"/>
          </p:nvPr>
        </p:nvSpPr>
        <p:spPr>
          <a:xfrm>
            <a:off x="7963117" y="4348448"/>
            <a:ext cx="2423160"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40"/>
          <p:cNvSpPr txBox="1">
            <a:spLocks noGrp="1"/>
          </p:cNvSpPr>
          <p:nvPr>
            <p:ph type="body" idx="4"/>
          </p:nvPr>
        </p:nvSpPr>
        <p:spPr>
          <a:xfrm>
            <a:off x="6449900" y="1361302"/>
            <a:ext cx="4709160" cy="8138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40"/>
          <p:cNvSpPr txBox="1">
            <a:spLocks noGrp="1"/>
          </p:cNvSpPr>
          <p:nvPr>
            <p:ph type="body" idx="5"/>
          </p:nvPr>
        </p:nvSpPr>
        <p:spPr>
          <a:xfrm>
            <a:off x="4881729" y="3422064"/>
            <a:ext cx="1472184"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40"/>
          <p:cNvSpPr txBox="1">
            <a:spLocks noGrp="1"/>
          </p:cNvSpPr>
          <p:nvPr>
            <p:ph type="body" idx="6"/>
          </p:nvPr>
        </p:nvSpPr>
        <p:spPr>
          <a:xfrm>
            <a:off x="4881729" y="3968129"/>
            <a:ext cx="2011680" cy="26517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100"/>
              <a:buNone/>
              <a:defRPr sz="11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40"/>
          <p:cNvSpPr txBox="1">
            <a:spLocks noGrp="1"/>
          </p:cNvSpPr>
          <p:nvPr>
            <p:ph type="body" idx="7"/>
          </p:nvPr>
        </p:nvSpPr>
        <p:spPr>
          <a:xfrm>
            <a:off x="4881729" y="4348448"/>
            <a:ext cx="2423160"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0"/>
          <p:cNvSpPr txBox="1">
            <a:spLocks noGrp="1"/>
          </p:cNvSpPr>
          <p:nvPr>
            <p:ph type="body" idx="8"/>
          </p:nvPr>
        </p:nvSpPr>
        <p:spPr>
          <a:xfrm>
            <a:off x="1800341" y="3422064"/>
            <a:ext cx="1472184"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0"/>
          <p:cNvSpPr txBox="1">
            <a:spLocks noGrp="1"/>
          </p:cNvSpPr>
          <p:nvPr>
            <p:ph type="body" idx="9"/>
          </p:nvPr>
        </p:nvSpPr>
        <p:spPr>
          <a:xfrm>
            <a:off x="1800341" y="3968129"/>
            <a:ext cx="2011680" cy="26517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100"/>
              <a:buNone/>
              <a:defRPr sz="11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40"/>
          <p:cNvSpPr txBox="1">
            <a:spLocks noGrp="1"/>
          </p:cNvSpPr>
          <p:nvPr>
            <p:ph type="body" idx="13"/>
          </p:nvPr>
        </p:nvSpPr>
        <p:spPr>
          <a:xfrm>
            <a:off x="1800341" y="4348448"/>
            <a:ext cx="2423160"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40"/>
          <p:cNvSpPr txBox="1">
            <a:spLocks noGrp="1"/>
          </p:cNvSpPr>
          <p:nvPr>
            <p:ph type="body" idx="14"/>
          </p:nvPr>
        </p:nvSpPr>
        <p:spPr>
          <a:xfrm>
            <a:off x="1019175" y="1104979"/>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0">
  <p:cSld name="20">
    <p:spTree>
      <p:nvGrpSpPr>
        <p:cNvPr id="1" name="Shape 79"/>
        <p:cNvGrpSpPr/>
        <p:nvPr/>
      </p:nvGrpSpPr>
      <p:grpSpPr>
        <a:xfrm>
          <a:off x="0" y="0"/>
          <a:ext cx="0" cy="0"/>
          <a:chOff x="0" y="0"/>
          <a:chExt cx="0" cy="0"/>
        </a:xfrm>
      </p:grpSpPr>
      <p:sp>
        <p:nvSpPr>
          <p:cNvPr id="80" name="Google Shape;80;p51"/>
          <p:cNvSpPr>
            <a:spLocks noGrp="1"/>
          </p:cNvSpPr>
          <p:nvPr>
            <p:ph type="pic" idx="2"/>
          </p:nvPr>
        </p:nvSpPr>
        <p:spPr>
          <a:xfrm>
            <a:off x="407989" y="441326"/>
            <a:ext cx="11376025" cy="5975350"/>
          </a:xfrm>
          <a:prstGeom prst="rect">
            <a:avLst/>
          </a:prstGeom>
          <a:gradFill>
            <a:gsLst>
              <a:gs pos="0">
                <a:srgbClr val="D8D8D8"/>
              </a:gs>
              <a:gs pos="100000">
                <a:srgbClr val="A5A5A5"/>
              </a:gs>
            </a:gsLst>
            <a:lin ang="2700000" scaled="0"/>
          </a:gradFill>
          <a:ln>
            <a:noFill/>
          </a:ln>
        </p:spPr>
      </p:sp>
      <p:sp>
        <p:nvSpPr>
          <p:cNvPr id="81" name="Google Shape;81;p51"/>
          <p:cNvSpPr txBox="1">
            <a:spLocks noGrp="1"/>
          </p:cNvSpPr>
          <p:nvPr>
            <p:ph type="title"/>
          </p:nvPr>
        </p:nvSpPr>
        <p:spPr>
          <a:xfrm>
            <a:off x="1162050" y="1578961"/>
            <a:ext cx="9866376" cy="2587752"/>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5400"/>
              <a:buFont typeface="Plus Jakarta Sans Medium"/>
              <a:buNone/>
              <a:defRPr sz="5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51"/>
          <p:cNvSpPr txBox="1">
            <a:spLocks noGrp="1"/>
          </p:cNvSpPr>
          <p:nvPr>
            <p:ph type="body" idx="1"/>
          </p:nvPr>
        </p:nvSpPr>
        <p:spPr>
          <a:xfrm>
            <a:off x="1181207" y="5002289"/>
            <a:ext cx="1389888" cy="40233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2000"/>
              <a:buNone/>
              <a:defRPr sz="2000">
                <a:solidFill>
                  <a:schemeClr val="l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Plus Jakarta Sans Medium"/>
              <a:buNone/>
              <a:defRPr sz="4400" b="0" i="0" u="none" strike="noStrike" cap="none">
                <a:solidFill>
                  <a:schemeClr val="dk1"/>
                </a:solidFill>
                <a:latin typeface="Plus Jakarta Sans Medium"/>
                <a:ea typeface="Plus Jakarta Sans Medium"/>
                <a:cs typeface="Plus Jakarta Sans Medium"/>
                <a:sym typeface="Plus Jakarta Sa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D"/>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642">
          <p15:clr>
            <a:srgbClr val="F26B43"/>
          </p15:clr>
        </p15:guide>
        <p15:guide id="2" pos="1279">
          <p15:clr>
            <a:srgbClr val="F26B43"/>
          </p15:clr>
        </p15:guide>
        <p15:guide id="3" pos="1920">
          <p15:clr>
            <a:srgbClr val="F26B43"/>
          </p15:clr>
        </p15:guide>
        <p15:guide id="4" pos="2559">
          <p15:clr>
            <a:srgbClr val="F26B43"/>
          </p15:clr>
        </p15:guide>
        <p15:guide id="5" pos="3201">
          <p15:clr>
            <a:srgbClr val="F26B43"/>
          </p15:clr>
        </p15:guide>
        <p15:guide id="6" pos="7039">
          <p15:clr>
            <a:srgbClr val="F26B43"/>
          </p15:clr>
        </p15:guide>
        <p15:guide id="7" pos="6402">
          <p15:clr>
            <a:srgbClr val="F26B43"/>
          </p15:clr>
        </p15:guide>
        <p15:guide id="8" pos="5760">
          <p15:clr>
            <a:srgbClr val="F26B43"/>
          </p15:clr>
        </p15:guide>
        <p15:guide id="9" pos="5118">
          <p15:clr>
            <a:srgbClr val="F26B43"/>
          </p15:clr>
        </p15:guide>
        <p15:guide id="10" pos="4481">
          <p15:clr>
            <a:srgbClr val="F26B43"/>
          </p15:clr>
        </p15:guide>
        <p15:guide id="1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0.gif"/><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36.jpg"/><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gif"/></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8ou5DkbviL9LiaVqQ7haskKzXYvYb2WjPYGYj1XXX7Y/edit?gid=1033129010#gid=1033129010"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hyperlink" Target="https://bu-senior-design.atlassian.net/jira/software/projects/SCRUM/boards/1/backlog"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gif"/><Relationship Id="rId4" Type="http://schemas.openxmlformats.org/officeDocument/2006/relationships/image" Target="../media/image4.gif"/></Relationships>
</file>

<file path=ppt/slides/_rels/slide4.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jpg"/><Relationship Id="rId7"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1"/>
          <p:cNvPicPr preferRelativeResize="0">
            <a:picLocks noGrp="1"/>
          </p:cNvPicPr>
          <p:nvPr>
            <p:ph type="pic" idx="2"/>
          </p:nvPr>
        </p:nvPicPr>
        <p:blipFill rotWithShape="1">
          <a:blip r:embed="rId3">
            <a:alphaModFix/>
          </a:blip>
          <a:srcRect/>
          <a:stretch/>
        </p:blipFill>
        <p:spPr>
          <a:xfrm>
            <a:off x="0" y="0"/>
            <a:ext cx="12192000" cy="6858000"/>
          </a:xfrm>
          <a:prstGeom prst="rect">
            <a:avLst/>
          </a:prstGeom>
          <a:gradFill>
            <a:gsLst>
              <a:gs pos="0">
                <a:srgbClr val="D8D8D8"/>
              </a:gs>
              <a:gs pos="100000">
                <a:srgbClr val="A5A5A5"/>
              </a:gs>
            </a:gsLst>
            <a:lin ang="2700000" scaled="0"/>
          </a:gradFill>
          <a:ln>
            <a:noFill/>
          </a:ln>
        </p:spPr>
      </p:pic>
      <p:grpSp>
        <p:nvGrpSpPr>
          <p:cNvPr id="285" name="Google Shape;285;p1"/>
          <p:cNvGrpSpPr/>
          <p:nvPr/>
        </p:nvGrpSpPr>
        <p:grpSpPr>
          <a:xfrm>
            <a:off x="-2565400" y="-1605196"/>
            <a:ext cx="10068392" cy="10068392"/>
            <a:chOff x="3400425" y="733425"/>
            <a:chExt cx="5391150" cy="5391150"/>
          </a:xfrm>
        </p:grpSpPr>
        <p:sp>
          <p:nvSpPr>
            <p:cNvPr id="286" name="Google Shape;286;p1"/>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7" name="Google Shape;287;p1"/>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88" name="Google Shape;288;p1"/>
          <p:cNvSpPr/>
          <p:nvPr/>
        </p:nvSpPr>
        <p:spPr>
          <a:xfrm>
            <a:off x="0" y="0"/>
            <a:ext cx="12192000" cy="6857999"/>
          </a:xfrm>
          <a:prstGeom prst="rect">
            <a:avLst/>
          </a:prstGeom>
          <a:solidFill>
            <a:schemeClr val="accent1">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9" name="Google Shape;289;p1"/>
          <p:cNvSpPr txBox="1">
            <a:spLocks noGrp="1"/>
          </p:cNvSpPr>
          <p:nvPr>
            <p:ph type="title"/>
          </p:nvPr>
        </p:nvSpPr>
        <p:spPr>
          <a:xfrm>
            <a:off x="1007499" y="1594170"/>
            <a:ext cx="5221224" cy="25511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8000"/>
              <a:buFont typeface="Plus Jakarta Sans Medium"/>
              <a:buNone/>
            </a:pPr>
            <a:r>
              <a:rPr lang="en-ID"/>
              <a:t>Smooth</a:t>
            </a:r>
            <a:br>
              <a:rPr lang="en-ID" sz="8000">
                <a:solidFill>
                  <a:schemeClr val="lt1"/>
                </a:solidFill>
                <a:latin typeface="Plus Jakarta Sans Medium"/>
                <a:ea typeface="Plus Jakarta Sans Medium"/>
                <a:cs typeface="Plus Jakarta Sans Medium"/>
                <a:sym typeface="Plus Jakarta Sans Medium"/>
              </a:rPr>
            </a:br>
            <a:r>
              <a:rPr lang="en-ID">
                <a:solidFill>
                  <a:srgbClr val="F15F5F"/>
                </a:solidFill>
              </a:rPr>
              <a:t>Operator</a:t>
            </a:r>
            <a:endParaRPr sz="8000">
              <a:solidFill>
                <a:srgbClr val="F15F5F"/>
              </a:solidFill>
              <a:latin typeface="Plus Jakarta Sans Medium"/>
              <a:ea typeface="Plus Jakarta Sans Medium"/>
              <a:cs typeface="Plus Jakarta Sans Medium"/>
              <a:sym typeface="Plus Jakarta Sans Medium"/>
            </a:endParaRPr>
          </a:p>
        </p:txBody>
      </p:sp>
      <p:sp>
        <p:nvSpPr>
          <p:cNvPr id="290" name="Google Shape;290;p1"/>
          <p:cNvSpPr txBox="1">
            <a:spLocks noGrp="1"/>
          </p:cNvSpPr>
          <p:nvPr>
            <p:ph type="body" idx="1"/>
          </p:nvPr>
        </p:nvSpPr>
        <p:spPr>
          <a:xfrm>
            <a:off x="1135200" y="4145350"/>
            <a:ext cx="5556900" cy="9966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1000"/>
              <a:buNone/>
            </a:pPr>
            <a:r>
              <a:rPr lang="en-ID" sz="2200">
                <a:latin typeface="Plus Jakarta Sans"/>
                <a:ea typeface="Plus Jakarta Sans"/>
                <a:cs typeface="Plus Jakarta Sans"/>
                <a:sym typeface="Plus Jakarta Sans"/>
              </a:rPr>
              <a:t>Move anything, anywhere, anytime</a:t>
            </a:r>
            <a:endParaRPr sz="2200">
              <a:solidFill>
                <a:schemeClr val="lt1"/>
              </a:solidFill>
              <a:latin typeface="Plus Jakarta Sans"/>
              <a:ea typeface="Plus Jakarta Sans"/>
              <a:cs typeface="Plus Jakarta Sans"/>
              <a:sym typeface="Plus Jakarta Sans"/>
            </a:endParaRPr>
          </a:p>
        </p:txBody>
      </p:sp>
      <p:sp>
        <p:nvSpPr>
          <p:cNvPr id="291" name="Google Shape;291;p1"/>
          <p:cNvSpPr txBox="1">
            <a:spLocks noGrp="1"/>
          </p:cNvSpPr>
          <p:nvPr>
            <p:ph type="body" idx="1"/>
          </p:nvPr>
        </p:nvSpPr>
        <p:spPr>
          <a:xfrm>
            <a:off x="1135200" y="4689200"/>
            <a:ext cx="5141400" cy="810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480"/>
              </a:spcBef>
              <a:spcAft>
                <a:spcPts val="0"/>
              </a:spcAft>
              <a:buClr>
                <a:srgbClr val="000000"/>
              </a:buClr>
              <a:buSzPts val="2400"/>
              <a:buFont typeface="Arial"/>
              <a:buNone/>
            </a:pPr>
            <a:r>
              <a:rPr lang="en-ID" sz="1200">
                <a:solidFill>
                  <a:srgbClr val="000000"/>
                </a:solidFill>
                <a:latin typeface="Plus Jakarta Sans"/>
                <a:ea typeface="Plus Jakarta Sans"/>
                <a:cs typeface="Plus Jakarta Sans"/>
                <a:sym typeface="Plus Jakarta Sans"/>
              </a:rPr>
              <a:t>Celine Chen, Eric Chen, Jacob Chin, Nicholas Nguyen, Christian So</a:t>
            </a:r>
            <a:endParaRPr sz="1200">
              <a:solidFill>
                <a:srgbClr val="000000"/>
              </a:solidFill>
              <a:latin typeface="Plus Jakarta Sans"/>
              <a:ea typeface="Plus Jakarta Sans"/>
              <a:cs typeface="Plus Jakarta Sans"/>
              <a:sym typeface="Plus Jakarta Sans"/>
            </a:endParaRPr>
          </a:p>
          <a:p>
            <a:pPr marL="0" lvl="0" indent="0" algn="l" rtl="0">
              <a:lnSpc>
                <a:spcPct val="120000"/>
              </a:lnSpc>
              <a:spcBef>
                <a:spcPts val="0"/>
              </a:spcBef>
              <a:spcAft>
                <a:spcPts val="0"/>
              </a:spcAft>
              <a:buClr>
                <a:schemeClr val="lt1"/>
              </a:buClr>
              <a:buSzPts val="1000"/>
              <a:buNone/>
            </a:pPr>
            <a:endParaRPr sz="2200">
              <a:latin typeface="Plus Jakarta Sans"/>
              <a:ea typeface="Plus Jakarta Sans"/>
              <a:cs typeface="Plus Jakarta Sans"/>
              <a:sym typeface="Plus Jakarta Sans"/>
            </a:endParaRPr>
          </a:p>
        </p:txBody>
      </p:sp>
      <p:pic>
        <p:nvPicPr>
          <p:cNvPr id="292" name="Google Shape;292;p1"/>
          <p:cNvPicPr preferRelativeResize="0"/>
          <p:nvPr/>
        </p:nvPicPr>
        <p:blipFill rotWithShape="1">
          <a:blip r:embed="rId4">
            <a:alphaModFix/>
          </a:blip>
          <a:srcRect b="23235"/>
          <a:stretch/>
        </p:blipFill>
        <p:spPr>
          <a:xfrm>
            <a:off x="4197100" y="1712471"/>
            <a:ext cx="5354875" cy="2314575"/>
          </a:xfrm>
          <a:prstGeom prst="rect">
            <a:avLst/>
          </a:prstGeom>
          <a:noFill/>
          <a:ln>
            <a:noFill/>
          </a:ln>
        </p:spPr>
      </p:pic>
      <p:sp>
        <p:nvSpPr>
          <p:cNvPr id="293" name="Google Shape;293;p1"/>
          <p:cNvSpPr txBox="1"/>
          <p:nvPr/>
        </p:nvSpPr>
        <p:spPr>
          <a:xfrm>
            <a:off x="1135200" y="5014225"/>
            <a:ext cx="4559100" cy="12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2800" b="1">
                <a:solidFill>
                  <a:schemeClr val="dk1"/>
                </a:solidFill>
                <a:latin typeface="Plus Jakarta Sans"/>
                <a:ea typeface="Plus Jakarta Sans"/>
                <a:cs typeface="Plus Jakarta Sans"/>
                <a:sym typeface="Plus Jakarta Sans"/>
              </a:rPr>
              <a:t>Final Presentation PDR</a:t>
            </a:r>
            <a:endParaRPr sz="2800" b="1">
              <a:solidFill>
                <a:schemeClr val="dk1"/>
              </a:solidFill>
              <a:latin typeface="Plus Jakarta Sans"/>
              <a:ea typeface="Plus Jakarta Sans"/>
              <a:cs typeface="Plus Jakarta Sans"/>
              <a:sym typeface="Plus Jakarta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grpSp>
        <p:nvGrpSpPr>
          <p:cNvPr id="470" name="Google Shape;470;g31bb17f68ad_4_58"/>
          <p:cNvGrpSpPr/>
          <p:nvPr/>
        </p:nvGrpSpPr>
        <p:grpSpPr>
          <a:xfrm>
            <a:off x="9435431" y="4377627"/>
            <a:ext cx="2201746" cy="2201746"/>
            <a:chOff x="3400425" y="733425"/>
            <a:chExt cx="5391150" cy="5391150"/>
          </a:xfrm>
        </p:grpSpPr>
        <p:sp>
          <p:nvSpPr>
            <p:cNvPr id="471" name="Google Shape;471;g31bb17f68ad_4_5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2" name="Google Shape;472;g31bb17f68ad_4_5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473" name="Google Shape;473;g31bb17f68ad_4_58"/>
          <p:cNvGrpSpPr/>
          <p:nvPr/>
        </p:nvGrpSpPr>
        <p:grpSpPr>
          <a:xfrm>
            <a:off x="-3427315" y="-1098303"/>
            <a:ext cx="5587927" cy="5587927"/>
            <a:chOff x="3400425" y="733425"/>
            <a:chExt cx="5391150" cy="5391150"/>
          </a:xfrm>
        </p:grpSpPr>
        <p:sp>
          <p:nvSpPr>
            <p:cNvPr id="474" name="Google Shape;474;g31bb17f68ad_4_5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5" name="Google Shape;475;g31bb17f68ad_4_5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476" name="Google Shape;476;g31bb17f68ad_4_58"/>
          <p:cNvCxnSpPr/>
          <p:nvPr/>
        </p:nvCxnSpPr>
        <p:spPr>
          <a:xfrm>
            <a:off x="3097213" y="1313121"/>
            <a:ext cx="1036500" cy="0"/>
          </a:xfrm>
          <a:prstGeom prst="straightConnector1">
            <a:avLst/>
          </a:prstGeom>
          <a:noFill/>
          <a:ln w="12700" cap="flat" cmpd="sng">
            <a:solidFill>
              <a:schemeClr val="accent1"/>
            </a:solidFill>
            <a:prstDash val="solid"/>
            <a:miter lim="800000"/>
            <a:headEnd type="none" w="sm" len="sm"/>
            <a:tailEnd type="none" w="sm" len="sm"/>
          </a:ln>
        </p:spPr>
      </p:cxnSp>
      <p:cxnSp>
        <p:nvCxnSpPr>
          <p:cNvPr id="477" name="Google Shape;477;g31bb17f68ad_4_58"/>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478" name="Google Shape;478;g31bb17f68ad_4_58"/>
          <p:cNvSpPr txBox="1">
            <a:spLocks noGrp="1"/>
          </p:cNvSpPr>
          <p:nvPr>
            <p:ph type="title"/>
          </p:nvPr>
        </p:nvSpPr>
        <p:spPr>
          <a:xfrm>
            <a:off x="1026285" y="1381300"/>
            <a:ext cx="9136800" cy="92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Plus Jakarta Sans Medium"/>
              <a:buNone/>
            </a:pPr>
            <a:r>
              <a:rPr lang="en-ID"/>
              <a:t>Mapping (Hector SLAM)</a:t>
            </a:r>
            <a:endParaRPr>
              <a:solidFill>
                <a:schemeClr val="accent1"/>
              </a:solidFill>
            </a:endParaRPr>
          </a:p>
        </p:txBody>
      </p:sp>
      <p:sp>
        <p:nvSpPr>
          <p:cNvPr id="479" name="Google Shape;479;g31bb17f68ad_4_58"/>
          <p:cNvSpPr txBox="1">
            <a:spLocks noGrp="1"/>
          </p:cNvSpPr>
          <p:nvPr>
            <p:ph type="body" idx="14"/>
          </p:nvPr>
        </p:nvSpPr>
        <p:spPr>
          <a:xfrm>
            <a:off x="1019175" y="1104975"/>
            <a:ext cx="25281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latin typeface="Plus Jakarta Sans"/>
                <a:ea typeface="Plus Jakarta Sans"/>
                <a:cs typeface="Plus Jakarta Sans"/>
                <a:sym typeface="Plus Jakarta Sans"/>
              </a:rPr>
              <a:t>Technology/Design</a:t>
            </a:r>
            <a:endParaRPr>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accent3"/>
              </a:buClr>
              <a:buSzPts val="1600"/>
              <a:buNone/>
            </a:pPr>
            <a:endParaRPr/>
          </a:p>
        </p:txBody>
      </p:sp>
      <p:sp>
        <p:nvSpPr>
          <p:cNvPr id="480" name="Google Shape;480;g31bb17f68ad_4_58"/>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481" name="Google Shape;481;g31bb17f68ad_4_58"/>
          <p:cNvSpPr txBox="1"/>
          <p:nvPr/>
        </p:nvSpPr>
        <p:spPr>
          <a:xfrm>
            <a:off x="5533100" y="2080400"/>
            <a:ext cx="6201600" cy="4568700"/>
          </a:xfrm>
          <a:prstGeom prst="rect">
            <a:avLst/>
          </a:prstGeom>
          <a:noFill/>
          <a:ln>
            <a:noFill/>
          </a:ln>
        </p:spPr>
        <p:txBody>
          <a:bodyPr spcFirstLastPara="1" wrap="square" lIns="91425" tIns="91425" rIns="91425" bIns="91425" anchor="t" anchorCtr="0">
            <a:noAutofit/>
          </a:bodyPr>
          <a:lstStyle/>
          <a:p>
            <a:pPr marL="419100" lvl="0" indent="-342900" algn="l" rtl="0">
              <a:spcBef>
                <a:spcPts val="0"/>
              </a:spcBef>
              <a:spcAft>
                <a:spcPts val="0"/>
              </a:spcAft>
              <a:buClr>
                <a:schemeClr val="dk1"/>
              </a:buClr>
              <a:buSzPts val="2400"/>
              <a:buFont typeface="Arial" panose="020B0604020202020204" pitchFamily="34" charset="0"/>
              <a:buChar char="•"/>
            </a:pPr>
            <a:r>
              <a:rPr lang="en-ID" sz="2400" dirty="0">
                <a:solidFill>
                  <a:schemeClr val="dk1"/>
                </a:solidFill>
                <a:latin typeface="Plus Jakarta Sans"/>
                <a:ea typeface="Plus Jakarta Sans"/>
                <a:cs typeface="Plus Jakarta Sans"/>
                <a:sym typeface="Plus Jakarta Sans"/>
              </a:rPr>
              <a:t>Tested out Hector SLAM, which creates a map of the environment</a:t>
            </a:r>
            <a:endParaRPr sz="2400" dirty="0">
              <a:solidFill>
                <a:schemeClr val="dk1"/>
              </a:solidFill>
              <a:latin typeface="Plus Jakarta Sans"/>
              <a:ea typeface="Plus Jakarta Sans"/>
              <a:cs typeface="Plus Jakarta Sans"/>
              <a:sym typeface="Plus Jakarta Sans"/>
            </a:endParaRPr>
          </a:p>
          <a:p>
            <a:pPr marL="419100" lvl="0" indent="-342900" algn="l" rtl="0">
              <a:spcBef>
                <a:spcPts val="0"/>
              </a:spcBef>
              <a:spcAft>
                <a:spcPts val="0"/>
              </a:spcAft>
              <a:buClr>
                <a:schemeClr val="dk1"/>
              </a:buClr>
              <a:buSzPts val="2400"/>
              <a:buFont typeface="Arial" panose="020B0604020202020204" pitchFamily="34" charset="0"/>
              <a:buChar char="•"/>
            </a:pPr>
            <a:r>
              <a:rPr lang="en-ID" sz="2400" dirty="0">
                <a:solidFill>
                  <a:schemeClr val="dk1"/>
                </a:solidFill>
                <a:latin typeface="Plus Jakarta Sans"/>
                <a:ea typeface="Plus Jakarta Sans"/>
                <a:cs typeface="Plus Jakarta Sans"/>
                <a:sym typeface="Plus Jakarta Sans"/>
              </a:rPr>
              <a:t>Slowly moved the LiDAR around the room to get measurements and the map would slowly be built over time</a:t>
            </a:r>
            <a:endParaRPr sz="2400" dirty="0">
              <a:solidFill>
                <a:schemeClr val="dk1"/>
              </a:solidFill>
              <a:latin typeface="Plus Jakarta Sans"/>
              <a:ea typeface="Plus Jakarta Sans"/>
              <a:cs typeface="Plus Jakarta Sans"/>
              <a:sym typeface="Plus Jakarta Sans"/>
            </a:endParaRPr>
          </a:p>
          <a:p>
            <a:pPr marL="419100" lvl="0" indent="-342900" algn="l" rtl="0">
              <a:spcBef>
                <a:spcPts val="0"/>
              </a:spcBef>
              <a:spcAft>
                <a:spcPts val="0"/>
              </a:spcAft>
              <a:buClr>
                <a:schemeClr val="dk1"/>
              </a:buClr>
              <a:buSzPts val="2400"/>
              <a:buFont typeface="Arial" panose="020B0604020202020204" pitchFamily="34" charset="0"/>
              <a:buChar char="•"/>
            </a:pPr>
            <a:r>
              <a:rPr lang="en-ID" sz="2400" dirty="0">
                <a:solidFill>
                  <a:schemeClr val="dk1"/>
                </a:solidFill>
                <a:latin typeface="Plus Jakarta Sans"/>
                <a:ea typeface="Plus Jakarta Sans"/>
                <a:cs typeface="Plus Jakarta Sans"/>
                <a:sym typeface="Plus Jakarta Sans"/>
              </a:rPr>
              <a:t>Image shows a mapping of the senior design lab</a:t>
            </a:r>
            <a:endParaRPr sz="2400" dirty="0">
              <a:solidFill>
                <a:schemeClr val="dk1"/>
              </a:solidFill>
              <a:latin typeface="Plus Jakarta Sans"/>
              <a:ea typeface="Plus Jakarta Sans"/>
              <a:cs typeface="Plus Jakarta Sans"/>
              <a:sym typeface="Plus Jakarta Sans"/>
            </a:endParaRPr>
          </a:p>
          <a:p>
            <a:pPr marL="876300" lvl="1" indent="-342900" algn="l" rtl="0">
              <a:spcBef>
                <a:spcPts val="0"/>
              </a:spcBef>
              <a:spcAft>
                <a:spcPts val="0"/>
              </a:spcAft>
              <a:buClr>
                <a:schemeClr val="dk1"/>
              </a:buClr>
              <a:buSzPts val="2400"/>
              <a:buFont typeface="Arial" panose="020B0604020202020204" pitchFamily="34" charset="0"/>
              <a:buChar char="•"/>
            </a:pPr>
            <a:r>
              <a:rPr lang="en-ID" sz="2400" dirty="0">
                <a:solidFill>
                  <a:schemeClr val="dk1"/>
                </a:solidFill>
                <a:latin typeface="Plus Jakarta Sans"/>
                <a:ea typeface="Plus Jakarta Sans"/>
                <a:cs typeface="Plus Jakarta Sans"/>
                <a:sym typeface="Plus Jakarta Sans"/>
              </a:rPr>
              <a:t>Red circle shows laser going through glass</a:t>
            </a:r>
            <a:endParaRPr sz="2400" dirty="0">
              <a:solidFill>
                <a:schemeClr val="dk1"/>
              </a:solidFill>
              <a:latin typeface="Plus Jakarta Sans"/>
              <a:ea typeface="Plus Jakarta Sans"/>
              <a:cs typeface="Plus Jakarta Sans"/>
              <a:sym typeface="Plus Jakarta Sans"/>
            </a:endParaRPr>
          </a:p>
        </p:txBody>
      </p:sp>
      <p:sp>
        <p:nvSpPr>
          <p:cNvPr id="482" name="Google Shape;482;g31bb17f68ad_4_58"/>
          <p:cNvSpPr txBox="1"/>
          <p:nvPr/>
        </p:nvSpPr>
        <p:spPr>
          <a:xfrm>
            <a:off x="1578625" y="6090388"/>
            <a:ext cx="3167700" cy="246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ID" sz="1200" i="1">
                <a:latin typeface="Times New Roman"/>
                <a:ea typeface="Times New Roman"/>
                <a:cs typeface="Times New Roman"/>
                <a:sym typeface="Times New Roman"/>
              </a:rPr>
              <a:t>Hector SLAM mapping</a:t>
            </a:r>
            <a:endParaRPr sz="2800">
              <a:solidFill>
                <a:schemeClr val="dk1"/>
              </a:solidFill>
            </a:endParaRPr>
          </a:p>
        </p:txBody>
      </p:sp>
      <p:pic>
        <p:nvPicPr>
          <p:cNvPr id="483" name="Google Shape;483;g31bb17f68ad_4_58"/>
          <p:cNvPicPr preferRelativeResize="0"/>
          <p:nvPr/>
        </p:nvPicPr>
        <p:blipFill rotWithShape="1">
          <a:blip r:embed="rId3">
            <a:alphaModFix/>
          </a:blip>
          <a:srcRect l="11556" t="15290" r="19157" b="28906"/>
          <a:stretch/>
        </p:blipFill>
        <p:spPr>
          <a:xfrm>
            <a:off x="1204537" y="2198500"/>
            <a:ext cx="3686926" cy="3959350"/>
          </a:xfrm>
          <a:prstGeom prst="rect">
            <a:avLst/>
          </a:prstGeom>
          <a:noFill/>
          <a:ln>
            <a:noFill/>
          </a:ln>
        </p:spPr>
      </p:pic>
      <p:sp>
        <p:nvSpPr>
          <p:cNvPr id="484" name="Google Shape;484;g31bb17f68ad_4_58"/>
          <p:cNvSpPr/>
          <p:nvPr/>
        </p:nvSpPr>
        <p:spPr>
          <a:xfrm>
            <a:off x="3836725" y="4296700"/>
            <a:ext cx="846900" cy="8469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grpSp>
        <p:nvGrpSpPr>
          <p:cNvPr id="489" name="Google Shape;489;g31bb17f68ad_4_79"/>
          <p:cNvGrpSpPr/>
          <p:nvPr/>
        </p:nvGrpSpPr>
        <p:grpSpPr>
          <a:xfrm>
            <a:off x="9435431" y="4377627"/>
            <a:ext cx="2201746" cy="2201746"/>
            <a:chOff x="3400425" y="733425"/>
            <a:chExt cx="5391150" cy="5391150"/>
          </a:xfrm>
        </p:grpSpPr>
        <p:sp>
          <p:nvSpPr>
            <p:cNvPr id="490" name="Google Shape;490;g31bb17f68ad_4_79"/>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1" name="Google Shape;491;g31bb17f68ad_4_79"/>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492" name="Google Shape;492;g31bb17f68ad_4_79"/>
          <p:cNvGrpSpPr/>
          <p:nvPr/>
        </p:nvGrpSpPr>
        <p:grpSpPr>
          <a:xfrm>
            <a:off x="-3427315" y="-1098303"/>
            <a:ext cx="5587927" cy="5587927"/>
            <a:chOff x="3400425" y="733425"/>
            <a:chExt cx="5391150" cy="5391150"/>
          </a:xfrm>
        </p:grpSpPr>
        <p:sp>
          <p:nvSpPr>
            <p:cNvPr id="493" name="Google Shape;493;g31bb17f68ad_4_79"/>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4" name="Google Shape;494;g31bb17f68ad_4_79"/>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495" name="Google Shape;495;g31bb17f68ad_4_79"/>
          <p:cNvCxnSpPr/>
          <p:nvPr/>
        </p:nvCxnSpPr>
        <p:spPr>
          <a:xfrm>
            <a:off x="3097213" y="1313121"/>
            <a:ext cx="1036500" cy="0"/>
          </a:xfrm>
          <a:prstGeom prst="straightConnector1">
            <a:avLst/>
          </a:prstGeom>
          <a:noFill/>
          <a:ln w="12700" cap="flat" cmpd="sng">
            <a:solidFill>
              <a:schemeClr val="accent1"/>
            </a:solidFill>
            <a:prstDash val="solid"/>
            <a:miter lim="800000"/>
            <a:headEnd type="none" w="sm" len="sm"/>
            <a:tailEnd type="none" w="sm" len="sm"/>
          </a:ln>
        </p:spPr>
      </p:cxnSp>
      <p:cxnSp>
        <p:nvCxnSpPr>
          <p:cNvPr id="496" name="Google Shape;496;g31bb17f68ad_4_79"/>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497" name="Google Shape;497;g31bb17f68ad_4_79"/>
          <p:cNvSpPr txBox="1">
            <a:spLocks noGrp="1"/>
          </p:cNvSpPr>
          <p:nvPr>
            <p:ph type="title"/>
          </p:nvPr>
        </p:nvSpPr>
        <p:spPr>
          <a:xfrm>
            <a:off x="1026285" y="1381300"/>
            <a:ext cx="9136800" cy="92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Plus Jakarta Sans Medium"/>
              <a:buNone/>
            </a:pPr>
            <a:r>
              <a:rPr lang="en-ID"/>
              <a:t>Next Steps</a:t>
            </a:r>
            <a:endParaRPr>
              <a:solidFill>
                <a:schemeClr val="accent1"/>
              </a:solidFill>
            </a:endParaRPr>
          </a:p>
        </p:txBody>
      </p:sp>
      <p:sp>
        <p:nvSpPr>
          <p:cNvPr id="498" name="Google Shape;498;g31bb17f68ad_4_79"/>
          <p:cNvSpPr txBox="1">
            <a:spLocks noGrp="1"/>
          </p:cNvSpPr>
          <p:nvPr>
            <p:ph type="body" idx="14"/>
          </p:nvPr>
        </p:nvSpPr>
        <p:spPr>
          <a:xfrm>
            <a:off x="1019175" y="1104975"/>
            <a:ext cx="25281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latin typeface="Plus Jakarta Sans"/>
                <a:ea typeface="Plus Jakarta Sans"/>
                <a:cs typeface="Plus Jakarta Sans"/>
                <a:sym typeface="Plus Jakarta Sans"/>
              </a:rPr>
              <a:t>Technology/Design</a:t>
            </a:r>
            <a:endParaRPr>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accent3"/>
              </a:buClr>
              <a:buSzPts val="1600"/>
              <a:buNone/>
            </a:pPr>
            <a:endParaRPr/>
          </a:p>
        </p:txBody>
      </p:sp>
      <p:sp>
        <p:nvSpPr>
          <p:cNvPr id="499" name="Google Shape;499;g31bb17f68ad_4_79"/>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500" name="Google Shape;500;g31bb17f68ad_4_79"/>
          <p:cNvSpPr txBox="1"/>
          <p:nvPr/>
        </p:nvSpPr>
        <p:spPr>
          <a:xfrm>
            <a:off x="1026275" y="2304700"/>
            <a:ext cx="10496700" cy="4568700"/>
          </a:xfrm>
          <a:prstGeom prst="rect">
            <a:avLst/>
          </a:prstGeom>
          <a:noFill/>
          <a:ln>
            <a:noFill/>
          </a:ln>
        </p:spPr>
        <p:txBody>
          <a:bodyPr spcFirstLastPara="1" wrap="square" lIns="91425" tIns="91425" rIns="91425" bIns="91425" anchor="t" anchorCtr="0">
            <a:noAutofit/>
          </a:bodyPr>
          <a:lstStyle/>
          <a:p>
            <a:pPr marL="419100" lvl="0" indent="-342900" algn="l" rtl="0">
              <a:spcBef>
                <a:spcPts val="0"/>
              </a:spcBef>
              <a:spcAft>
                <a:spcPts val="0"/>
              </a:spcAft>
              <a:buClr>
                <a:schemeClr val="dk1"/>
              </a:buClr>
              <a:buSzPts val="2400"/>
              <a:buFont typeface="Arial" panose="020B0604020202020204" pitchFamily="34" charset="0"/>
              <a:buChar char="•"/>
            </a:pPr>
            <a:r>
              <a:rPr lang="en-ID" sz="2400" b="1" dirty="0">
                <a:solidFill>
                  <a:schemeClr val="dk1"/>
                </a:solidFill>
                <a:latin typeface="Plus Jakarta Sans"/>
                <a:ea typeface="Plus Jakarta Sans"/>
                <a:cs typeface="Plus Jakarta Sans"/>
                <a:sym typeface="Plus Jakarta Sans"/>
              </a:rPr>
              <a:t>Mount LiDAR</a:t>
            </a:r>
            <a:r>
              <a:rPr lang="en-ID" sz="2400" dirty="0">
                <a:solidFill>
                  <a:schemeClr val="dk1"/>
                </a:solidFill>
                <a:latin typeface="Plus Jakarta Sans"/>
                <a:ea typeface="Plus Jakarta Sans"/>
                <a:cs typeface="Plus Jakarta Sans"/>
                <a:sym typeface="Plus Jakarta Sans"/>
              </a:rPr>
              <a:t> on v0 prototype to assess real-world performance while in motion</a:t>
            </a:r>
          </a:p>
          <a:p>
            <a:pPr marL="76200" lvl="0" algn="l" rtl="0">
              <a:spcBef>
                <a:spcPts val="0"/>
              </a:spcBef>
              <a:spcAft>
                <a:spcPts val="0"/>
              </a:spcAft>
              <a:buClr>
                <a:schemeClr val="dk1"/>
              </a:buClr>
              <a:buSzPts val="2400"/>
            </a:pPr>
            <a:endParaRPr sz="2400" dirty="0">
              <a:solidFill>
                <a:schemeClr val="dk1"/>
              </a:solidFill>
              <a:latin typeface="Plus Jakarta Sans"/>
              <a:ea typeface="Plus Jakarta Sans"/>
              <a:cs typeface="Plus Jakarta Sans"/>
              <a:sym typeface="Plus Jakarta Sans"/>
            </a:endParaRPr>
          </a:p>
          <a:p>
            <a:pPr marL="419100" lvl="0" indent="-342900" algn="l" rtl="0">
              <a:spcBef>
                <a:spcPts val="0"/>
              </a:spcBef>
              <a:spcAft>
                <a:spcPts val="0"/>
              </a:spcAft>
              <a:buClr>
                <a:schemeClr val="dk1"/>
              </a:buClr>
              <a:buSzPts val="2400"/>
              <a:buFont typeface="Arial" panose="020B0604020202020204" pitchFamily="34" charset="0"/>
              <a:buChar char="•"/>
            </a:pPr>
            <a:r>
              <a:rPr lang="en-ID" sz="2400" dirty="0">
                <a:solidFill>
                  <a:schemeClr val="dk1"/>
                </a:solidFill>
                <a:latin typeface="Plus Jakarta Sans"/>
                <a:ea typeface="Plus Jakarta Sans"/>
                <a:cs typeface="Plus Jakarta Sans"/>
                <a:sym typeface="Plus Jakarta Sans"/>
              </a:rPr>
              <a:t>Compare </a:t>
            </a:r>
            <a:r>
              <a:rPr lang="en-ID" sz="2400" b="1" dirty="0">
                <a:solidFill>
                  <a:schemeClr val="dk1"/>
                </a:solidFill>
                <a:latin typeface="Plus Jakarta Sans"/>
                <a:ea typeface="Plus Jakarta Sans"/>
                <a:cs typeface="Plus Jakarta Sans"/>
                <a:sym typeface="Plus Jakarta Sans"/>
              </a:rPr>
              <a:t>stationary and dynamic mapping</a:t>
            </a:r>
            <a:r>
              <a:rPr lang="en-ID" sz="2400" dirty="0">
                <a:solidFill>
                  <a:schemeClr val="dk1"/>
                </a:solidFill>
                <a:latin typeface="Plus Jakarta Sans"/>
                <a:ea typeface="Plus Jakarta Sans"/>
                <a:cs typeface="Plus Jakarta Sans"/>
                <a:sym typeface="Plus Jakarta Sans"/>
              </a:rPr>
              <a:t> results and parameter tune until the map is acceptable</a:t>
            </a:r>
          </a:p>
          <a:p>
            <a:pPr marL="76200" lvl="0" algn="l" rtl="0">
              <a:spcBef>
                <a:spcPts val="0"/>
              </a:spcBef>
              <a:spcAft>
                <a:spcPts val="0"/>
              </a:spcAft>
              <a:buClr>
                <a:schemeClr val="dk1"/>
              </a:buClr>
              <a:buSzPts val="2400"/>
            </a:pPr>
            <a:endParaRPr sz="2400" dirty="0">
              <a:solidFill>
                <a:schemeClr val="dk1"/>
              </a:solidFill>
              <a:latin typeface="Plus Jakarta Sans"/>
              <a:ea typeface="Plus Jakarta Sans"/>
              <a:cs typeface="Plus Jakarta Sans"/>
              <a:sym typeface="Plus Jakarta Sans"/>
            </a:endParaRPr>
          </a:p>
          <a:p>
            <a:pPr marL="419100" lvl="0" indent="-342900" algn="l" rtl="0">
              <a:spcBef>
                <a:spcPts val="0"/>
              </a:spcBef>
              <a:spcAft>
                <a:spcPts val="0"/>
              </a:spcAft>
              <a:buClr>
                <a:schemeClr val="dk1"/>
              </a:buClr>
              <a:buSzPts val="2400"/>
              <a:buFont typeface="Arial" panose="020B0604020202020204" pitchFamily="34" charset="0"/>
              <a:buChar char="•"/>
            </a:pPr>
            <a:r>
              <a:rPr lang="en-ID" sz="2400" dirty="0">
                <a:solidFill>
                  <a:schemeClr val="dk1"/>
                </a:solidFill>
                <a:latin typeface="Plus Jakarta Sans"/>
                <a:ea typeface="Plus Jakarta Sans"/>
                <a:cs typeface="Plus Jakarta Sans"/>
                <a:sym typeface="Plus Jakarta Sans"/>
              </a:rPr>
              <a:t>Export maps into a </a:t>
            </a:r>
            <a:r>
              <a:rPr lang="en-ID" sz="2400" b="1" dirty="0">
                <a:solidFill>
                  <a:schemeClr val="dk1"/>
                </a:solidFill>
                <a:latin typeface="Plus Jakarta Sans"/>
                <a:ea typeface="Plus Jakarta Sans"/>
                <a:cs typeface="Plus Jakarta Sans"/>
                <a:sym typeface="Plus Jakarta Sans"/>
              </a:rPr>
              <a:t>usable format</a:t>
            </a:r>
            <a:r>
              <a:rPr lang="en-ID" sz="2400" dirty="0">
                <a:solidFill>
                  <a:schemeClr val="dk1"/>
                </a:solidFill>
                <a:latin typeface="Plus Jakarta Sans"/>
                <a:ea typeface="Plus Jakarta Sans"/>
                <a:cs typeface="Plus Jakarta Sans"/>
                <a:sym typeface="Plus Jakarta Sans"/>
              </a:rPr>
              <a:t> for our autonomous navigation stack</a:t>
            </a:r>
          </a:p>
          <a:p>
            <a:pPr marL="419100" lvl="0" indent="-342900" algn="l" rtl="0">
              <a:spcBef>
                <a:spcPts val="0"/>
              </a:spcBef>
              <a:spcAft>
                <a:spcPts val="0"/>
              </a:spcAft>
              <a:buClr>
                <a:schemeClr val="dk1"/>
              </a:buClr>
              <a:buSzPts val="2400"/>
              <a:buFont typeface="Arial" panose="020B0604020202020204" pitchFamily="34" charset="0"/>
              <a:buChar char="•"/>
            </a:pPr>
            <a:endParaRPr lang="en-ID" sz="2400" dirty="0">
              <a:solidFill>
                <a:schemeClr val="dk1"/>
              </a:solidFill>
              <a:latin typeface="Plus Jakarta Sans"/>
              <a:ea typeface="Plus Jakarta Sans"/>
              <a:cs typeface="Plus Jakarta Sans"/>
              <a:sym typeface="Plus Jakarta Sans"/>
            </a:endParaRPr>
          </a:p>
          <a:p>
            <a:pPr marL="419100" lvl="0" indent="-342900" algn="l" rtl="0">
              <a:spcBef>
                <a:spcPts val="0"/>
              </a:spcBef>
              <a:spcAft>
                <a:spcPts val="0"/>
              </a:spcAft>
              <a:buClr>
                <a:schemeClr val="dk1"/>
              </a:buClr>
              <a:buSzPts val="2400"/>
              <a:buFont typeface="Arial" panose="020B0604020202020204" pitchFamily="34" charset="0"/>
              <a:buChar char="•"/>
            </a:pPr>
            <a:r>
              <a:rPr lang="en-ID" sz="2400" dirty="0">
                <a:solidFill>
                  <a:schemeClr val="dk1"/>
                </a:solidFill>
                <a:latin typeface="Plus Jakarta Sans"/>
                <a:ea typeface="Plus Jakarta Sans"/>
                <a:cs typeface="Plus Jakarta Sans"/>
                <a:sym typeface="Plus Jakarta Sans"/>
              </a:rPr>
              <a:t>Add </a:t>
            </a:r>
            <a:r>
              <a:rPr lang="en-ID" sz="2400" b="1" dirty="0">
                <a:solidFill>
                  <a:schemeClr val="dk1"/>
                </a:solidFill>
                <a:latin typeface="Plus Jakarta Sans"/>
                <a:ea typeface="Plus Jakarta Sans"/>
                <a:cs typeface="Plus Jakarta Sans"/>
                <a:sym typeface="Plus Jakarta Sans"/>
              </a:rPr>
              <a:t>safety features </a:t>
            </a:r>
            <a:r>
              <a:rPr lang="en-ID" sz="2400" dirty="0">
                <a:solidFill>
                  <a:schemeClr val="dk1"/>
                </a:solidFill>
                <a:latin typeface="Plus Jakarta Sans"/>
                <a:ea typeface="Plus Jakarta Sans"/>
                <a:cs typeface="Plus Jakarta Sans"/>
                <a:sym typeface="Plus Jakarta Sans"/>
              </a:rPr>
              <a:t>such as sound and lights</a:t>
            </a:r>
            <a:endParaRPr sz="2400" dirty="0">
              <a:solidFill>
                <a:schemeClr val="dk1"/>
              </a:solidFill>
              <a:latin typeface="Plus Jakarta Sans"/>
              <a:ea typeface="Plus Jakarta Sans"/>
              <a:cs typeface="Plus Jakarta Sans"/>
              <a:sym typeface="Plus Jakarta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grpSp>
        <p:nvGrpSpPr>
          <p:cNvPr id="505" name="Google Shape;505;g31bb17f68ad_1_0"/>
          <p:cNvGrpSpPr/>
          <p:nvPr/>
        </p:nvGrpSpPr>
        <p:grpSpPr>
          <a:xfrm>
            <a:off x="9435431" y="4377627"/>
            <a:ext cx="2201746" cy="2201746"/>
            <a:chOff x="3400425" y="733425"/>
            <a:chExt cx="5391150" cy="5391150"/>
          </a:xfrm>
        </p:grpSpPr>
        <p:sp>
          <p:nvSpPr>
            <p:cNvPr id="506" name="Google Shape;506;g31bb17f68ad_1_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7" name="Google Shape;507;g31bb17f68ad_1_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08" name="Google Shape;508;g31bb17f68ad_1_0"/>
          <p:cNvGrpSpPr/>
          <p:nvPr/>
        </p:nvGrpSpPr>
        <p:grpSpPr>
          <a:xfrm>
            <a:off x="-3427315" y="-1098303"/>
            <a:ext cx="5587927" cy="5587927"/>
            <a:chOff x="3400425" y="733425"/>
            <a:chExt cx="5391150" cy="5391150"/>
          </a:xfrm>
        </p:grpSpPr>
        <p:sp>
          <p:nvSpPr>
            <p:cNvPr id="509" name="Google Shape;509;g31bb17f68ad_1_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0" name="Google Shape;510;g31bb17f68ad_1_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511" name="Google Shape;511;g31bb17f68ad_1_0"/>
          <p:cNvCxnSpPr/>
          <p:nvPr/>
        </p:nvCxnSpPr>
        <p:spPr>
          <a:xfrm>
            <a:off x="3097213" y="932121"/>
            <a:ext cx="1036500" cy="0"/>
          </a:xfrm>
          <a:prstGeom prst="straightConnector1">
            <a:avLst/>
          </a:prstGeom>
          <a:noFill/>
          <a:ln w="12700" cap="flat" cmpd="sng">
            <a:solidFill>
              <a:schemeClr val="accent1"/>
            </a:solidFill>
            <a:prstDash val="solid"/>
            <a:miter lim="800000"/>
            <a:headEnd type="none" w="sm" len="sm"/>
            <a:tailEnd type="none" w="sm" len="sm"/>
          </a:ln>
        </p:spPr>
      </p:cxnSp>
      <p:cxnSp>
        <p:nvCxnSpPr>
          <p:cNvPr id="512" name="Google Shape;512;g31bb17f68ad_1_0"/>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513" name="Google Shape;513;g31bb17f68ad_1_0"/>
          <p:cNvSpPr txBox="1">
            <a:spLocks noGrp="1"/>
          </p:cNvSpPr>
          <p:nvPr>
            <p:ph type="title"/>
          </p:nvPr>
        </p:nvSpPr>
        <p:spPr>
          <a:xfrm>
            <a:off x="1026285" y="1000300"/>
            <a:ext cx="9136800" cy="92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Plus Jakarta Sans Medium"/>
              <a:buNone/>
            </a:pPr>
            <a:r>
              <a:rPr lang="en-ID"/>
              <a:t>Chassis </a:t>
            </a:r>
            <a:endParaRPr/>
          </a:p>
          <a:p>
            <a:pPr marL="0" lvl="0" indent="0" algn="l" rtl="0">
              <a:lnSpc>
                <a:spcPct val="90000"/>
              </a:lnSpc>
              <a:spcBef>
                <a:spcPts val="0"/>
              </a:spcBef>
              <a:spcAft>
                <a:spcPts val="0"/>
              </a:spcAft>
              <a:buClr>
                <a:schemeClr val="dk1"/>
              </a:buClr>
              <a:buSzPts val="5400"/>
              <a:buFont typeface="Plus Jakarta Sans Medium"/>
              <a:buNone/>
            </a:pPr>
            <a:r>
              <a:rPr lang="en-ID">
                <a:solidFill>
                  <a:schemeClr val="accent1"/>
                </a:solidFill>
              </a:rPr>
              <a:t>Development</a:t>
            </a:r>
            <a:endParaRPr>
              <a:solidFill>
                <a:schemeClr val="accent1"/>
              </a:solidFill>
            </a:endParaRPr>
          </a:p>
        </p:txBody>
      </p:sp>
      <p:sp>
        <p:nvSpPr>
          <p:cNvPr id="514" name="Google Shape;514;g31bb17f68ad_1_0"/>
          <p:cNvSpPr txBox="1">
            <a:spLocks noGrp="1"/>
          </p:cNvSpPr>
          <p:nvPr>
            <p:ph type="body" idx="14"/>
          </p:nvPr>
        </p:nvSpPr>
        <p:spPr>
          <a:xfrm>
            <a:off x="1019175" y="723975"/>
            <a:ext cx="25281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latin typeface="Plus Jakarta Sans"/>
                <a:ea typeface="Plus Jakarta Sans"/>
                <a:cs typeface="Plus Jakarta Sans"/>
                <a:sym typeface="Plus Jakarta Sans"/>
              </a:rPr>
              <a:t>Technology/Design</a:t>
            </a:r>
            <a:endParaRPr>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accent3"/>
              </a:buClr>
              <a:buSzPts val="1600"/>
              <a:buNone/>
            </a:pPr>
            <a:endParaRPr/>
          </a:p>
        </p:txBody>
      </p:sp>
      <p:sp>
        <p:nvSpPr>
          <p:cNvPr id="515" name="Google Shape;515;g31bb17f68ad_1_0"/>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516" name="Google Shape;516;g31bb17f68ad_1_0"/>
          <p:cNvSpPr txBox="1">
            <a:spLocks noGrp="1"/>
          </p:cNvSpPr>
          <p:nvPr>
            <p:ph type="body" idx="13"/>
          </p:nvPr>
        </p:nvSpPr>
        <p:spPr>
          <a:xfrm>
            <a:off x="8514918" y="5942450"/>
            <a:ext cx="26568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1600" b="1">
                <a:latin typeface="Plus Jakarta Sans"/>
                <a:ea typeface="Plus Jakarta Sans"/>
                <a:cs typeface="Plus Jakarta Sans"/>
                <a:sym typeface="Plus Jakarta Sans"/>
              </a:rPr>
              <a:t>Chassis Sketch</a:t>
            </a:r>
            <a:endParaRPr sz="1600" b="1">
              <a:latin typeface="Plus Jakarta Sans"/>
              <a:ea typeface="Plus Jakarta Sans"/>
              <a:cs typeface="Plus Jakarta Sans"/>
              <a:sym typeface="Plus Jakarta Sans"/>
            </a:endParaRPr>
          </a:p>
          <a:p>
            <a:pPr marL="0" lvl="0" indent="0" algn="ctr" rtl="0">
              <a:lnSpc>
                <a:spcPct val="120000"/>
              </a:lnSpc>
              <a:spcBef>
                <a:spcPts val="1000"/>
              </a:spcBef>
              <a:spcAft>
                <a:spcPts val="0"/>
              </a:spcAft>
              <a:buClr>
                <a:schemeClr val="accent1"/>
              </a:buClr>
              <a:buSzPts val="1200"/>
              <a:buNone/>
            </a:pPr>
            <a:endParaRPr sz="1400"/>
          </a:p>
        </p:txBody>
      </p:sp>
      <p:pic>
        <p:nvPicPr>
          <p:cNvPr id="517" name="Google Shape;517;g31bb17f68ad_1_0"/>
          <p:cNvPicPr preferRelativeResize="0"/>
          <p:nvPr/>
        </p:nvPicPr>
        <p:blipFill rotWithShape="1">
          <a:blip r:embed="rId3">
            <a:alphaModFix/>
          </a:blip>
          <a:srcRect t="32914" r="8941" b="33111"/>
          <a:stretch/>
        </p:blipFill>
        <p:spPr>
          <a:xfrm>
            <a:off x="636139" y="2533275"/>
            <a:ext cx="6852573" cy="3409176"/>
          </a:xfrm>
          <a:prstGeom prst="rect">
            <a:avLst/>
          </a:prstGeom>
          <a:noFill/>
          <a:ln>
            <a:noFill/>
          </a:ln>
        </p:spPr>
      </p:pic>
      <p:sp>
        <p:nvSpPr>
          <p:cNvPr id="518" name="Google Shape;518;g31bb17f68ad_1_0"/>
          <p:cNvSpPr txBox="1">
            <a:spLocks noGrp="1"/>
          </p:cNvSpPr>
          <p:nvPr>
            <p:ph type="body" idx="13"/>
          </p:nvPr>
        </p:nvSpPr>
        <p:spPr>
          <a:xfrm>
            <a:off x="636172" y="5942450"/>
            <a:ext cx="68526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1600" b="1">
                <a:latin typeface="Plus Jakarta Sans"/>
                <a:ea typeface="Plus Jakarta Sans"/>
                <a:cs typeface="Plus Jakarta Sans"/>
                <a:sym typeface="Plus Jakarta Sans"/>
              </a:rPr>
              <a:t>Preliminary Design Sketches</a:t>
            </a:r>
            <a:endParaRPr sz="1600" b="1">
              <a:latin typeface="Plus Jakarta Sans"/>
              <a:ea typeface="Plus Jakarta Sans"/>
              <a:cs typeface="Plus Jakarta Sans"/>
              <a:sym typeface="Plus Jakarta Sans"/>
            </a:endParaRPr>
          </a:p>
          <a:p>
            <a:pPr marL="0" lvl="0" indent="0" algn="ctr" rtl="0">
              <a:lnSpc>
                <a:spcPct val="120000"/>
              </a:lnSpc>
              <a:spcBef>
                <a:spcPts val="1000"/>
              </a:spcBef>
              <a:spcAft>
                <a:spcPts val="0"/>
              </a:spcAft>
              <a:buClr>
                <a:schemeClr val="accent1"/>
              </a:buClr>
              <a:buSzPts val="1200"/>
              <a:buNone/>
            </a:pPr>
            <a:endParaRPr sz="1400"/>
          </a:p>
        </p:txBody>
      </p:sp>
      <p:pic>
        <p:nvPicPr>
          <p:cNvPr id="519" name="Google Shape;519;g31bb17f68ad_1_0"/>
          <p:cNvPicPr preferRelativeResize="0"/>
          <p:nvPr/>
        </p:nvPicPr>
        <p:blipFill>
          <a:blip r:embed="rId4">
            <a:alphaModFix/>
          </a:blip>
          <a:stretch>
            <a:fillRect/>
          </a:stretch>
        </p:blipFill>
        <p:spPr>
          <a:xfrm>
            <a:off x="8080299" y="950175"/>
            <a:ext cx="3654076" cy="495764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grpSp>
        <p:nvGrpSpPr>
          <p:cNvPr id="524" name="Google Shape;524;g31bb17f68ad_1_54"/>
          <p:cNvGrpSpPr/>
          <p:nvPr/>
        </p:nvGrpSpPr>
        <p:grpSpPr>
          <a:xfrm>
            <a:off x="9435431" y="4377627"/>
            <a:ext cx="2201746" cy="2201746"/>
            <a:chOff x="3400425" y="733425"/>
            <a:chExt cx="5391150" cy="5391150"/>
          </a:xfrm>
        </p:grpSpPr>
        <p:sp>
          <p:nvSpPr>
            <p:cNvPr id="525" name="Google Shape;525;g31bb17f68ad_1_54"/>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6" name="Google Shape;526;g31bb17f68ad_1_54"/>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27" name="Google Shape;527;g31bb17f68ad_1_54"/>
          <p:cNvGrpSpPr/>
          <p:nvPr/>
        </p:nvGrpSpPr>
        <p:grpSpPr>
          <a:xfrm>
            <a:off x="-3427315" y="-1098303"/>
            <a:ext cx="5587927" cy="5587927"/>
            <a:chOff x="3400425" y="733425"/>
            <a:chExt cx="5391150" cy="5391150"/>
          </a:xfrm>
        </p:grpSpPr>
        <p:sp>
          <p:nvSpPr>
            <p:cNvPr id="528" name="Google Shape;528;g31bb17f68ad_1_54"/>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9" name="Google Shape;529;g31bb17f68ad_1_54"/>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530" name="Google Shape;530;g31bb17f68ad_1_54"/>
          <p:cNvCxnSpPr/>
          <p:nvPr/>
        </p:nvCxnSpPr>
        <p:spPr>
          <a:xfrm>
            <a:off x="3097213" y="1313121"/>
            <a:ext cx="1036500" cy="0"/>
          </a:xfrm>
          <a:prstGeom prst="straightConnector1">
            <a:avLst/>
          </a:prstGeom>
          <a:noFill/>
          <a:ln w="12700" cap="flat" cmpd="sng">
            <a:solidFill>
              <a:schemeClr val="accent1"/>
            </a:solidFill>
            <a:prstDash val="solid"/>
            <a:miter lim="800000"/>
            <a:headEnd type="none" w="sm" len="sm"/>
            <a:tailEnd type="none" w="sm" len="sm"/>
          </a:ln>
        </p:spPr>
      </p:cxnSp>
      <p:cxnSp>
        <p:nvCxnSpPr>
          <p:cNvPr id="531" name="Google Shape;531;g31bb17f68ad_1_54"/>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532" name="Google Shape;532;g31bb17f68ad_1_54"/>
          <p:cNvSpPr txBox="1">
            <a:spLocks noGrp="1"/>
          </p:cNvSpPr>
          <p:nvPr>
            <p:ph type="title"/>
          </p:nvPr>
        </p:nvSpPr>
        <p:spPr>
          <a:xfrm>
            <a:off x="1026285" y="1381300"/>
            <a:ext cx="9136800" cy="92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Plus Jakarta Sans Medium"/>
              <a:buNone/>
            </a:pPr>
            <a:r>
              <a:rPr lang="en-ID"/>
              <a:t>Chassis </a:t>
            </a:r>
            <a:r>
              <a:rPr lang="en-ID">
                <a:solidFill>
                  <a:schemeClr val="accent1"/>
                </a:solidFill>
              </a:rPr>
              <a:t>CAD</a:t>
            </a:r>
            <a:endParaRPr>
              <a:solidFill>
                <a:schemeClr val="accent1"/>
              </a:solidFill>
            </a:endParaRPr>
          </a:p>
        </p:txBody>
      </p:sp>
      <p:sp>
        <p:nvSpPr>
          <p:cNvPr id="533" name="Google Shape;533;g31bb17f68ad_1_54"/>
          <p:cNvSpPr txBox="1">
            <a:spLocks noGrp="1"/>
          </p:cNvSpPr>
          <p:nvPr>
            <p:ph type="body" idx="14"/>
          </p:nvPr>
        </p:nvSpPr>
        <p:spPr>
          <a:xfrm>
            <a:off x="1019175" y="1104975"/>
            <a:ext cx="25281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latin typeface="Plus Jakarta Sans"/>
                <a:ea typeface="Plus Jakarta Sans"/>
                <a:cs typeface="Plus Jakarta Sans"/>
                <a:sym typeface="Plus Jakarta Sans"/>
              </a:rPr>
              <a:t>Technology/Design</a:t>
            </a:r>
            <a:endParaRPr>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accent3"/>
              </a:buClr>
              <a:buSzPts val="1600"/>
              <a:buNone/>
            </a:pPr>
            <a:endParaRPr/>
          </a:p>
        </p:txBody>
      </p:sp>
      <p:pic>
        <p:nvPicPr>
          <p:cNvPr id="534" name="Google Shape;534;g31bb17f68ad_1_54"/>
          <p:cNvPicPr preferRelativeResize="0"/>
          <p:nvPr/>
        </p:nvPicPr>
        <p:blipFill>
          <a:blip r:embed="rId3">
            <a:alphaModFix/>
          </a:blip>
          <a:stretch>
            <a:fillRect/>
          </a:stretch>
        </p:blipFill>
        <p:spPr>
          <a:xfrm>
            <a:off x="8064113" y="270550"/>
            <a:ext cx="3932017" cy="2616851"/>
          </a:xfrm>
          <a:prstGeom prst="rect">
            <a:avLst/>
          </a:prstGeom>
          <a:noFill/>
          <a:ln>
            <a:noFill/>
          </a:ln>
        </p:spPr>
      </p:pic>
      <p:pic>
        <p:nvPicPr>
          <p:cNvPr id="535" name="Google Shape;535;g31bb17f68ad_1_54"/>
          <p:cNvPicPr preferRelativeResize="0"/>
          <p:nvPr/>
        </p:nvPicPr>
        <p:blipFill>
          <a:blip r:embed="rId4">
            <a:alphaModFix/>
          </a:blip>
          <a:stretch>
            <a:fillRect/>
          </a:stretch>
        </p:blipFill>
        <p:spPr>
          <a:xfrm>
            <a:off x="8306926" y="3349669"/>
            <a:ext cx="3446477" cy="2616855"/>
          </a:xfrm>
          <a:prstGeom prst="rect">
            <a:avLst/>
          </a:prstGeom>
          <a:noFill/>
          <a:ln>
            <a:noFill/>
          </a:ln>
        </p:spPr>
      </p:pic>
      <p:sp>
        <p:nvSpPr>
          <p:cNvPr id="536" name="Google Shape;536;g31bb17f68ad_1_54"/>
          <p:cNvSpPr txBox="1">
            <a:spLocks noGrp="1"/>
          </p:cNvSpPr>
          <p:nvPr>
            <p:ph type="body" idx="13"/>
          </p:nvPr>
        </p:nvSpPr>
        <p:spPr>
          <a:xfrm>
            <a:off x="4260800" y="5966525"/>
            <a:ext cx="39321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1600" b="1">
                <a:latin typeface="Plus Jakarta Sans"/>
                <a:ea typeface="Plus Jakarta Sans"/>
                <a:cs typeface="Plus Jakarta Sans"/>
                <a:sym typeface="Plus Jakarta Sans"/>
              </a:rPr>
              <a:t>Current Chassis Top View </a:t>
            </a:r>
            <a:endParaRPr sz="1600" b="1">
              <a:latin typeface="Plus Jakarta Sans"/>
              <a:ea typeface="Plus Jakarta Sans"/>
              <a:cs typeface="Plus Jakarta Sans"/>
              <a:sym typeface="Plus Jakarta Sans"/>
            </a:endParaRPr>
          </a:p>
          <a:p>
            <a:pPr marL="0" lvl="0" indent="0" algn="ctr" rtl="0">
              <a:lnSpc>
                <a:spcPct val="120000"/>
              </a:lnSpc>
              <a:spcBef>
                <a:spcPts val="0"/>
              </a:spcBef>
              <a:spcAft>
                <a:spcPts val="0"/>
              </a:spcAft>
              <a:buClr>
                <a:schemeClr val="accent1"/>
              </a:buClr>
              <a:buSzPts val="1200"/>
              <a:buNone/>
            </a:pPr>
            <a:r>
              <a:rPr lang="en-ID" sz="1600" b="1">
                <a:latin typeface="Plus Jakarta Sans"/>
                <a:ea typeface="Plus Jakarta Sans"/>
                <a:cs typeface="Plus Jakarta Sans"/>
                <a:sym typeface="Plus Jakarta Sans"/>
              </a:rPr>
              <a:t>(removed top plate)</a:t>
            </a:r>
            <a:endParaRPr sz="1600" b="1">
              <a:latin typeface="Plus Jakarta Sans"/>
              <a:ea typeface="Plus Jakarta Sans"/>
              <a:cs typeface="Plus Jakarta Sans"/>
              <a:sym typeface="Plus Jakarta Sans"/>
            </a:endParaRPr>
          </a:p>
          <a:p>
            <a:pPr marL="0" lvl="0" indent="0" algn="ctr" rtl="0">
              <a:lnSpc>
                <a:spcPct val="120000"/>
              </a:lnSpc>
              <a:spcBef>
                <a:spcPts val="1000"/>
              </a:spcBef>
              <a:spcAft>
                <a:spcPts val="0"/>
              </a:spcAft>
              <a:buClr>
                <a:schemeClr val="accent1"/>
              </a:buClr>
              <a:buSzPts val="1200"/>
              <a:buNone/>
            </a:pPr>
            <a:endParaRPr sz="1400"/>
          </a:p>
        </p:txBody>
      </p:sp>
      <p:sp>
        <p:nvSpPr>
          <p:cNvPr id="537" name="Google Shape;537;g31bb17f68ad_1_54"/>
          <p:cNvSpPr txBox="1">
            <a:spLocks noGrp="1"/>
          </p:cNvSpPr>
          <p:nvPr>
            <p:ph type="body" idx="13"/>
          </p:nvPr>
        </p:nvSpPr>
        <p:spPr>
          <a:xfrm>
            <a:off x="8306925" y="5966525"/>
            <a:ext cx="34464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1600" b="1">
                <a:latin typeface="Plus Jakarta Sans"/>
                <a:ea typeface="Plus Jakarta Sans"/>
                <a:cs typeface="Plus Jakarta Sans"/>
                <a:sym typeface="Plus Jakarta Sans"/>
              </a:rPr>
              <a:t>Current Chassis Bottom View</a:t>
            </a:r>
            <a:endParaRPr sz="1600" b="1">
              <a:latin typeface="Plus Jakarta Sans"/>
              <a:ea typeface="Plus Jakarta Sans"/>
              <a:cs typeface="Plus Jakarta Sans"/>
              <a:sym typeface="Plus Jakarta Sans"/>
            </a:endParaRPr>
          </a:p>
          <a:p>
            <a:pPr marL="0" lvl="0" indent="0" algn="ctr" rtl="0">
              <a:lnSpc>
                <a:spcPct val="120000"/>
              </a:lnSpc>
              <a:spcBef>
                <a:spcPts val="1000"/>
              </a:spcBef>
              <a:spcAft>
                <a:spcPts val="0"/>
              </a:spcAft>
              <a:buClr>
                <a:schemeClr val="accent1"/>
              </a:buClr>
              <a:buSzPts val="1200"/>
              <a:buNone/>
            </a:pPr>
            <a:endParaRPr sz="1400"/>
          </a:p>
        </p:txBody>
      </p:sp>
      <p:sp>
        <p:nvSpPr>
          <p:cNvPr id="538" name="Google Shape;538;g31bb17f68ad_1_54"/>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pic>
        <p:nvPicPr>
          <p:cNvPr id="539" name="Google Shape;539;g31bb17f68ad_1_54"/>
          <p:cNvPicPr preferRelativeResize="0"/>
          <p:nvPr/>
        </p:nvPicPr>
        <p:blipFill>
          <a:blip r:embed="rId5">
            <a:alphaModFix/>
          </a:blip>
          <a:stretch>
            <a:fillRect/>
          </a:stretch>
        </p:blipFill>
        <p:spPr>
          <a:xfrm>
            <a:off x="419763" y="3363681"/>
            <a:ext cx="3726930" cy="2616851"/>
          </a:xfrm>
          <a:prstGeom prst="rect">
            <a:avLst/>
          </a:prstGeom>
          <a:noFill/>
          <a:ln>
            <a:noFill/>
          </a:ln>
        </p:spPr>
      </p:pic>
      <p:sp>
        <p:nvSpPr>
          <p:cNvPr id="540" name="Google Shape;540;g31bb17f68ad_1_54"/>
          <p:cNvSpPr txBox="1">
            <a:spLocks noGrp="1"/>
          </p:cNvSpPr>
          <p:nvPr>
            <p:ph type="body" idx="13"/>
          </p:nvPr>
        </p:nvSpPr>
        <p:spPr>
          <a:xfrm>
            <a:off x="406700" y="5980525"/>
            <a:ext cx="37269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1600" b="1">
                <a:latin typeface="Plus Jakarta Sans"/>
                <a:ea typeface="Plus Jakarta Sans"/>
                <a:cs typeface="Plus Jakarta Sans"/>
                <a:sym typeface="Plus Jakarta Sans"/>
              </a:rPr>
              <a:t>First Chassis Isometric View</a:t>
            </a:r>
            <a:endParaRPr sz="1600" b="1">
              <a:latin typeface="Plus Jakarta Sans"/>
              <a:ea typeface="Plus Jakarta Sans"/>
              <a:cs typeface="Plus Jakarta Sans"/>
              <a:sym typeface="Plus Jakarta Sans"/>
            </a:endParaRPr>
          </a:p>
          <a:p>
            <a:pPr marL="0" lvl="0" indent="0" algn="ctr" rtl="0">
              <a:lnSpc>
                <a:spcPct val="120000"/>
              </a:lnSpc>
              <a:spcBef>
                <a:spcPts val="1000"/>
              </a:spcBef>
              <a:spcAft>
                <a:spcPts val="0"/>
              </a:spcAft>
              <a:buClr>
                <a:schemeClr val="accent1"/>
              </a:buClr>
              <a:buSzPts val="1200"/>
              <a:buNone/>
            </a:pPr>
            <a:endParaRPr sz="1400"/>
          </a:p>
        </p:txBody>
      </p:sp>
      <p:pic>
        <p:nvPicPr>
          <p:cNvPr id="541" name="Google Shape;541;g31bb17f68ad_1_54"/>
          <p:cNvPicPr preferRelativeResize="0"/>
          <p:nvPr/>
        </p:nvPicPr>
        <p:blipFill>
          <a:blip r:embed="rId6">
            <a:alphaModFix/>
          </a:blip>
          <a:stretch>
            <a:fillRect/>
          </a:stretch>
        </p:blipFill>
        <p:spPr>
          <a:xfrm>
            <a:off x="4786000" y="3363675"/>
            <a:ext cx="2619992" cy="2616851"/>
          </a:xfrm>
          <a:prstGeom prst="rect">
            <a:avLst/>
          </a:prstGeom>
          <a:noFill/>
          <a:ln>
            <a:noFill/>
          </a:ln>
        </p:spPr>
      </p:pic>
      <p:sp>
        <p:nvSpPr>
          <p:cNvPr id="542" name="Google Shape;542;g31bb17f68ad_1_54"/>
          <p:cNvSpPr txBox="1">
            <a:spLocks noGrp="1"/>
          </p:cNvSpPr>
          <p:nvPr>
            <p:ph type="body" idx="13"/>
          </p:nvPr>
        </p:nvSpPr>
        <p:spPr>
          <a:xfrm>
            <a:off x="8064075" y="2887400"/>
            <a:ext cx="39321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1600" b="1">
                <a:latin typeface="Plus Jakarta Sans"/>
                <a:ea typeface="Plus Jakarta Sans"/>
                <a:cs typeface="Plus Jakarta Sans"/>
                <a:sym typeface="Plus Jakarta Sans"/>
              </a:rPr>
              <a:t>Current Chassis Isometric View</a:t>
            </a:r>
            <a:endParaRPr sz="1600" b="1">
              <a:latin typeface="Plus Jakarta Sans"/>
              <a:ea typeface="Plus Jakarta Sans"/>
              <a:cs typeface="Plus Jakarta Sans"/>
              <a:sym typeface="Plus Jakarta Sans"/>
            </a:endParaRPr>
          </a:p>
          <a:p>
            <a:pPr marL="0" lvl="0" indent="0" algn="ctr" rtl="0">
              <a:lnSpc>
                <a:spcPct val="120000"/>
              </a:lnSpc>
              <a:spcBef>
                <a:spcPts val="1000"/>
              </a:spcBef>
              <a:spcAft>
                <a:spcPts val="0"/>
              </a:spcAft>
              <a:buClr>
                <a:schemeClr val="accent1"/>
              </a:buClr>
              <a:buSzPts val="1200"/>
              <a:buNone/>
            </a:pPr>
            <a:endParaRPr sz="14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g31bb17f68ad_1_103"/>
          <p:cNvGrpSpPr/>
          <p:nvPr/>
        </p:nvGrpSpPr>
        <p:grpSpPr>
          <a:xfrm>
            <a:off x="9435431" y="4377627"/>
            <a:ext cx="2201746" cy="2201746"/>
            <a:chOff x="3400425" y="733425"/>
            <a:chExt cx="5391150" cy="5391150"/>
          </a:xfrm>
        </p:grpSpPr>
        <p:sp>
          <p:nvSpPr>
            <p:cNvPr id="548" name="Google Shape;548;g31bb17f68ad_1_103"/>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9" name="Google Shape;549;g31bb17f68ad_1_103"/>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50" name="Google Shape;550;g31bb17f68ad_1_103"/>
          <p:cNvGrpSpPr/>
          <p:nvPr/>
        </p:nvGrpSpPr>
        <p:grpSpPr>
          <a:xfrm>
            <a:off x="-3427315" y="-1098303"/>
            <a:ext cx="5587927" cy="5587927"/>
            <a:chOff x="3400425" y="733425"/>
            <a:chExt cx="5391150" cy="5391150"/>
          </a:xfrm>
        </p:grpSpPr>
        <p:sp>
          <p:nvSpPr>
            <p:cNvPr id="551" name="Google Shape;551;g31bb17f68ad_1_103"/>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2" name="Google Shape;552;g31bb17f68ad_1_103"/>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553" name="Google Shape;553;g31bb17f68ad_1_103"/>
          <p:cNvCxnSpPr/>
          <p:nvPr/>
        </p:nvCxnSpPr>
        <p:spPr>
          <a:xfrm>
            <a:off x="3097213" y="1313121"/>
            <a:ext cx="1036500" cy="0"/>
          </a:xfrm>
          <a:prstGeom prst="straightConnector1">
            <a:avLst/>
          </a:prstGeom>
          <a:noFill/>
          <a:ln w="12700" cap="flat" cmpd="sng">
            <a:solidFill>
              <a:schemeClr val="accent1"/>
            </a:solidFill>
            <a:prstDash val="solid"/>
            <a:miter lim="800000"/>
            <a:headEnd type="none" w="sm" len="sm"/>
            <a:tailEnd type="none" w="sm" len="sm"/>
          </a:ln>
        </p:spPr>
      </p:cxnSp>
      <p:cxnSp>
        <p:nvCxnSpPr>
          <p:cNvPr id="554" name="Google Shape;554;g31bb17f68ad_1_103"/>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555" name="Google Shape;555;g31bb17f68ad_1_103"/>
          <p:cNvSpPr txBox="1">
            <a:spLocks noGrp="1"/>
          </p:cNvSpPr>
          <p:nvPr>
            <p:ph type="title"/>
          </p:nvPr>
        </p:nvSpPr>
        <p:spPr>
          <a:xfrm>
            <a:off x="1026285" y="1381300"/>
            <a:ext cx="9136800" cy="92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Plus Jakarta Sans Medium"/>
              <a:buNone/>
            </a:pPr>
            <a:r>
              <a:rPr lang="en-ID"/>
              <a:t>Belt </a:t>
            </a:r>
            <a:r>
              <a:rPr lang="en-ID">
                <a:solidFill>
                  <a:schemeClr val="accent1"/>
                </a:solidFill>
              </a:rPr>
              <a:t>System</a:t>
            </a:r>
            <a:endParaRPr>
              <a:solidFill>
                <a:schemeClr val="accent1"/>
              </a:solidFill>
            </a:endParaRPr>
          </a:p>
        </p:txBody>
      </p:sp>
      <p:sp>
        <p:nvSpPr>
          <p:cNvPr id="556" name="Google Shape;556;g31bb17f68ad_1_103"/>
          <p:cNvSpPr txBox="1">
            <a:spLocks noGrp="1"/>
          </p:cNvSpPr>
          <p:nvPr>
            <p:ph type="body" idx="14"/>
          </p:nvPr>
        </p:nvSpPr>
        <p:spPr>
          <a:xfrm>
            <a:off x="1019175" y="1104975"/>
            <a:ext cx="25281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latin typeface="Plus Jakarta Sans"/>
                <a:ea typeface="Plus Jakarta Sans"/>
                <a:cs typeface="Plus Jakarta Sans"/>
                <a:sym typeface="Plus Jakarta Sans"/>
              </a:rPr>
              <a:t>Technology/Design</a:t>
            </a:r>
            <a:endParaRPr>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accent3"/>
              </a:buClr>
              <a:buSzPts val="1600"/>
              <a:buNone/>
            </a:pPr>
            <a:endParaRPr/>
          </a:p>
        </p:txBody>
      </p:sp>
      <p:sp>
        <p:nvSpPr>
          <p:cNvPr id="557" name="Google Shape;557;g31bb17f68ad_1_103"/>
          <p:cNvSpPr txBox="1">
            <a:spLocks noGrp="1"/>
          </p:cNvSpPr>
          <p:nvPr>
            <p:ph type="body" idx="13"/>
          </p:nvPr>
        </p:nvSpPr>
        <p:spPr>
          <a:xfrm>
            <a:off x="7224225" y="5090975"/>
            <a:ext cx="39321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1600" b="1">
                <a:latin typeface="Plus Jakarta Sans"/>
                <a:ea typeface="Plus Jakarta Sans"/>
                <a:cs typeface="Plus Jakarta Sans"/>
                <a:sym typeface="Plus Jakarta Sans"/>
              </a:rPr>
              <a:t>Belt system close-up top view</a:t>
            </a:r>
            <a:endParaRPr sz="1600" b="1">
              <a:latin typeface="Plus Jakarta Sans"/>
              <a:ea typeface="Plus Jakarta Sans"/>
              <a:cs typeface="Plus Jakarta Sans"/>
              <a:sym typeface="Plus Jakarta Sans"/>
            </a:endParaRPr>
          </a:p>
          <a:p>
            <a:pPr marL="0" lvl="0" indent="0" algn="ctr" rtl="0">
              <a:lnSpc>
                <a:spcPct val="120000"/>
              </a:lnSpc>
              <a:spcBef>
                <a:spcPts val="1000"/>
              </a:spcBef>
              <a:spcAft>
                <a:spcPts val="0"/>
              </a:spcAft>
              <a:buClr>
                <a:schemeClr val="accent1"/>
              </a:buClr>
              <a:buSzPts val="1200"/>
              <a:buNone/>
            </a:pPr>
            <a:endParaRPr sz="1400"/>
          </a:p>
        </p:txBody>
      </p:sp>
      <p:sp>
        <p:nvSpPr>
          <p:cNvPr id="558" name="Google Shape;558;g31bb17f68ad_1_103"/>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559" name="Google Shape;559;g31bb17f68ad_1_103"/>
          <p:cNvSpPr txBox="1">
            <a:spLocks noGrp="1"/>
          </p:cNvSpPr>
          <p:nvPr>
            <p:ph type="body" idx="13"/>
          </p:nvPr>
        </p:nvSpPr>
        <p:spPr>
          <a:xfrm>
            <a:off x="1625900" y="5090975"/>
            <a:ext cx="37269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1600" b="1">
                <a:latin typeface="Plus Jakarta Sans"/>
                <a:ea typeface="Plus Jakarta Sans"/>
                <a:cs typeface="Plus Jakarta Sans"/>
                <a:sym typeface="Plus Jakarta Sans"/>
              </a:rPr>
              <a:t>Belt system close-up side view</a:t>
            </a:r>
            <a:endParaRPr sz="1600" b="1">
              <a:latin typeface="Plus Jakarta Sans"/>
              <a:ea typeface="Plus Jakarta Sans"/>
              <a:cs typeface="Plus Jakarta Sans"/>
              <a:sym typeface="Plus Jakarta Sans"/>
            </a:endParaRPr>
          </a:p>
          <a:p>
            <a:pPr marL="0" lvl="0" indent="0" algn="ctr" rtl="0">
              <a:lnSpc>
                <a:spcPct val="120000"/>
              </a:lnSpc>
              <a:spcBef>
                <a:spcPts val="1000"/>
              </a:spcBef>
              <a:spcAft>
                <a:spcPts val="0"/>
              </a:spcAft>
              <a:buClr>
                <a:schemeClr val="accent1"/>
              </a:buClr>
              <a:buSzPts val="1200"/>
              <a:buNone/>
            </a:pPr>
            <a:endParaRPr sz="1400"/>
          </a:p>
        </p:txBody>
      </p:sp>
      <p:pic>
        <p:nvPicPr>
          <p:cNvPr id="560" name="Google Shape;560;g31bb17f68ad_1_103"/>
          <p:cNvPicPr preferRelativeResize="0"/>
          <p:nvPr/>
        </p:nvPicPr>
        <p:blipFill>
          <a:blip r:embed="rId3">
            <a:alphaModFix/>
          </a:blip>
          <a:stretch>
            <a:fillRect/>
          </a:stretch>
        </p:blipFill>
        <p:spPr>
          <a:xfrm>
            <a:off x="7320275" y="2009725"/>
            <a:ext cx="3726899" cy="2868521"/>
          </a:xfrm>
          <a:prstGeom prst="rect">
            <a:avLst/>
          </a:prstGeom>
          <a:noFill/>
          <a:ln>
            <a:noFill/>
          </a:ln>
        </p:spPr>
      </p:pic>
      <p:pic>
        <p:nvPicPr>
          <p:cNvPr id="561" name="Google Shape;561;g31bb17f68ad_1_103"/>
          <p:cNvPicPr preferRelativeResize="0"/>
          <p:nvPr/>
        </p:nvPicPr>
        <p:blipFill>
          <a:blip r:embed="rId4">
            <a:alphaModFix/>
          </a:blip>
          <a:stretch>
            <a:fillRect/>
          </a:stretch>
        </p:blipFill>
        <p:spPr>
          <a:xfrm>
            <a:off x="964650" y="3210561"/>
            <a:ext cx="5495301" cy="1673876"/>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grpSp>
        <p:nvGrpSpPr>
          <p:cNvPr id="566" name="Google Shape;566;g31bb17f68ad_1_14"/>
          <p:cNvGrpSpPr/>
          <p:nvPr/>
        </p:nvGrpSpPr>
        <p:grpSpPr>
          <a:xfrm>
            <a:off x="9435431" y="4377627"/>
            <a:ext cx="2201746" cy="2201746"/>
            <a:chOff x="3400425" y="733425"/>
            <a:chExt cx="5391150" cy="5391150"/>
          </a:xfrm>
        </p:grpSpPr>
        <p:sp>
          <p:nvSpPr>
            <p:cNvPr id="567" name="Google Shape;567;g31bb17f68ad_1_14"/>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8" name="Google Shape;568;g31bb17f68ad_1_14"/>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569" name="Google Shape;569;g31bb17f68ad_1_14"/>
          <p:cNvCxnSpPr/>
          <p:nvPr/>
        </p:nvCxnSpPr>
        <p:spPr>
          <a:xfrm>
            <a:off x="3097213" y="1313121"/>
            <a:ext cx="1036500" cy="0"/>
          </a:xfrm>
          <a:prstGeom prst="straightConnector1">
            <a:avLst/>
          </a:prstGeom>
          <a:noFill/>
          <a:ln w="12700" cap="flat" cmpd="sng">
            <a:solidFill>
              <a:schemeClr val="accent1"/>
            </a:solidFill>
            <a:prstDash val="solid"/>
            <a:miter lim="800000"/>
            <a:headEnd type="none" w="sm" len="sm"/>
            <a:tailEnd type="none" w="sm" len="sm"/>
          </a:ln>
        </p:spPr>
      </p:cxnSp>
      <p:cxnSp>
        <p:nvCxnSpPr>
          <p:cNvPr id="570" name="Google Shape;570;g31bb17f68ad_1_14"/>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grpSp>
        <p:nvGrpSpPr>
          <p:cNvPr id="571" name="Google Shape;571;g31bb17f68ad_1_14"/>
          <p:cNvGrpSpPr/>
          <p:nvPr/>
        </p:nvGrpSpPr>
        <p:grpSpPr>
          <a:xfrm>
            <a:off x="-3427315" y="-1098303"/>
            <a:ext cx="5587927" cy="5587927"/>
            <a:chOff x="3400425" y="733425"/>
            <a:chExt cx="5391150" cy="5391150"/>
          </a:xfrm>
        </p:grpSpPr>
        <p:sp>
          <p:nvSpPr>
            <p:cNvPr id="572" name="Google Shape;572;g31bb17f68ad_1_14"/>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3" name="Google Shape;573;g31bb17f68ad_1_14"/>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74" name="Google Shape;574;g31bb17f68ad_1_14"/>
          <p:cNvSpPr txBox="1">
            <a:spLocks noGrp="1"/>
          </p:cNvSpPr>
          <p:nvPr>
            <p:ph type="title"/>
          </p:nvPr>
        </p:nvSpPr>
        <p:spPr>
          <a:xfrm>
            <a:off x="1026285" y="1381300"/>
            <a:ext cx="9136800" cy="92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Plus Jakarta Sans Medium"/>
              <a:buNone/>
            </a:pPr>
            <a:r>
              <a:rPr lang="en-ID"/>
              <a:t>Motor </a:t>
            </a:r>
            <a:r>
              <a:rPr lang="en-ID">
                <a:solidFill>
                  <a:schemeClr val="accent1"/>
                </a:solidFill>
              </a:rPr>
              <a:t>Analysis</a:t>
            </a:r>
            <a:endParaRPr/>
          </a:p>
        </p:txBody>
      </p:sp>
      <p:sp>
        <p:nvSpPr>
          <p:cNvPr id="575" name="Google Shape;575;g31bb17f68ad_1_14"/>
          <p:cNvSpPr txBox="1">
            <a:spLocks noGrp="1"/>
          </p:cNvSpPr>
          <p:nvPr>
            <p:ph type="body" idx="14"/>
          </p:nvPr>
        </p:nvSpPr>
        <p:spPr>
          <a:xfrm>
            <a:off x="1019175" y="1104975"/>
            <a:ext cx="25281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latin typeface="Plus Jakarta Sans"/>
                <a:ea typeface="Plus Jakarta Sans"/>
                <a:cs typeface="Plus Jakarta Sans"/>
                <a:sym typeface="Plus Jakarta Sans"/>
              </a:rPr>
              <a:t>Technology/Design</a:t>
            </a:r>
            <a:endParaRPr>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accent3"/>
              </a:buClr>
              <a:buSzPts val="1600"/>
              <a:buNone/>
            </a:pPr>
            <a:endParaRPr/>
          </a:p>
        </p:txBody>
      </p:sp>
      <p:sp>
        <p:nvSpPr>
          <p:cNvPr id="576" name="Google Shape;576;g31bb17f68ad_1_14"/>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pic>
        <p:nvPicPr>
          <p:cNvPr id="577" name="Google Shape;577;g31bb17f68ad_1_14"/>
          <p:cNvPicPr preferRelativeResize="0"/>
          <p:nvPr/>
        </p:nvPicPr>
        <p:blipFill>
          <a:blip r:embed="rId3">
            <a:alphaModFix/>
          </a:blip>
          <a:stretch>
            <a:fillRect/>
          </a:stretch>
        </p:blipFill>
        <p:spPr>
          <a:xfrm>
            <a:off x="6568525" y="754624"/>
            <a:ext cx="5068650" cy="2268450"/>
          </a:xfrm>
          <a:prstGeom prst="rect">
            <a:avLst/>
          </a:prstGeom>
          <a:noFill/>
          <a:ln>
            <a:noFill/>
          </a:ln>
        </p:spPr>
      </p:pic>
      <p:pic>
        <p:nvPicPr>
          <p:cNvPr id="578" name="Google Shape;578;g31bb17f68ad_1_14"/>
          <p:cNvPicPr preferRelativeResize="0"/>
          <p:nvPr/>
        </p:nvPicPr>
        <p:blipFill>
          <a:blip r:embed="rId4">
            <a:alphaModFix/>
          </a:blip>
          <a:stretch>
            <a:fillRect/>
          </a:stretch>
        </p:blipFill>
        <p:spPr>
          <a:xfrm>
            <a:off x="6592825" y="3463221"/>
            <a:ext cx="5102333" cy="2268450"/>
          </a:xfrm>
          <a:prstGeom prst="rect">
            <a:avLst/>
          </a:prstGeom>
          <a:noFill/>
          <a:ln>
            <a:noFill/>
          </a:ln>
        </p:spPr>
      </p:pic>
      <p:sp>
        <p:nvSpPr>
          <p:cNvPr id="579" name="Google Shape;579;g31bb17f68ad_1_14"/>
          <p:cNvSpPr txBox="1">
            <a:spLocks noGrp="1"/>
          </p:cNvSpPr>
          <p:nvPr>
            <p:ph type="body" idx="13"/>
          </p:nvPr>
        </p:nvSpPr>
        <p:spPr>
          <a:xfrm>
            <a:off x="6568525" y="5731675"/>
            <a:ext cx="51024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1600" b="1">
                <a:latin typeface="Plus Jakarta Sans"/>
                <a:ea typeface="Plus Jakarta Sans"/>
                <a:cs typeface="Plus Jakarta Sans"/>
                <a:sym typeface="Plus Jakarta Sans"/>
              </a:rPr>
              <a:t>Motor Torque vs. Time Plot for 150 lb Load</a:t>
            </a:r>
            <a:endParaRPr sz="1600" b="1">
              <a:latin typeface="Plus Jakarta Sans"/>
              <a:ea typeface="Plus Jakarta Sans"/>
              <a:cs typeface="Plus Jakarta Sans"/>
              <a:sym typeface="Plus Jakarta Sans"/>
            </a:endParaRPr>
          </a:p>
          <a:p>
            <a:pPr marL="0" lvl="0" indent="0" algn="ctr" rtl="0">
              <a:lnSpc>
                <a:spcPct val="120000"/>
              </a:lnSpc>
              <a:spcBef>
                <a:spcPts val="1000"/>
              </a:spcBef>
              <a:spcAft>
                <a:spcPts val="0"/>
              </a:spcAft>
              <a:buClr>
                <a:schemeClr val="accent1"/>
              </a:buClr>
              <a:buSzPts val="1200"/>
              <a:buNone/>
            </a:pPr>
            <a:endParaRPr sz="1400"/>
          </a:p>
        </p:txBody>
      </p:sp>
      <p:sp>
        <p:nvSpPr>
          <p:cNvPr id="580" name="Google Shape;580;g31bb17f68ad_1_14"/>
          <p:cNvSpPr txBox="1">
            <a:spLocks noGrp="1"/>
          </p:cNvSpPr>
          <p:nvPr>
            <p:ph type="body" idx="13"/>
          </p:nvPr>
        </p:nvSpPr>
        <p:spPr>
          <a:xfrm>
            <a:off x="6568525" y="3023075"/>
            <a:ext cx="51024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1600" b="1">
                <a:latin typeface="Plus Jakarta Sans"/>
                <a:ea typeface="Plus Jakarta Sans"/>
                <a:cs typeface="Plus Jakarta Sans"/>
                <a:sym typeface="Plus Jakarta Sans"/>
              </a:rPr>
              <a:t>Motor Torque vs. Time Plot for 100 lb Load</a:t>
            </a:r>
            <a:endParaRPr sz="1600" b="1">
              <a:latin typeface="Plus Jakarta Sans"/>
              <a:ea typeface="Plus Jakarta Sans"/>
              <a:cs typeface="Plus Jakarta Sans"/>
              <a:sym typeface="Plus Jakarta Sans"/>
            </a:endParaRPr>
          </a:p>
          <a:p>
            <a:pPr marL="0" lvl="0" indent="0" algn="ctr" rtl="0">
              <a:lnSpc>
                <a:spcPct val="120000"/>
              </a:lnSpc>
              <a:spcBef>
                <a:spcPts val="1000"/>
              </a:spcBef>
              <a:spcAft>
                <a:spcPts val="0"/>
              </a:spcAft>
              <a:buClr>
                <a:schemeClr val="accent1"/>
              </a:buClr>
              <a:buSzPts val="1200"/>
              <a:buNone/>
            </a:pPr>
            <a:endParaRPr sz="1400"/>
          </a:p>
        </p:txBody>
      </p:sp>
      <p:pic>
        <p:nvPicPr>
          <p:cNvPr id="581" name="Google Shape;581;g31bb17f68ad_1_14"/>
          <p:cNvPicPr preferRelativeResize="0"/>
          <p:nvPr/>
        </p:nvPicPr>
        <p:blipFill>
          <a:blip r:embed="rId5">
            <a:alphaModFix/>
          </a:blip>
          <a:stretch>
            <a:fillRect/>
          </a:stretch>
        </p:blipFill>
        <p:spPr>
          <a:xfrm>
            <a:off x="1064275" y="2816638"/>
            <a:ext cx="5102400" cy="2865846"/>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grpSp>
        <p:nvGrpSpPr>
          <p:cNvPr id="586" name="Google Shape;586;g31bb17f68ad_1_79"/>
          <p:cNvGrpSpPr/>
          <p:nvPr/>
        </p:nvGrpSpPr>
        <p:grpSpPr>
          <a:xfrm>
            <a:off x="9435431" y="4377627"/>
            <a:ext cx="2201746" cy="2201746"/>
            <a:chOff x="3400425" y="733425"/>
            <a:chExt cx="5391150" cy="5391150"/>
          </a:xfrm>
        </p:grpSpPr>
        <p:sp>
          <p:nvSpPr>
            <p:cNvPr id="587" name="Google Shape;587;g31bb17f68ad_1_79"/>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8" name="Google Shape;588;g31bb17f68ad_1_79"/>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589" name="Google Shape;589;g31bb17f68ad_1_79"/>
          <p:cNvCxnSpPr/>
          <p:nvPr/>
        </p:nvCxnSpPr>
        <p:spPr>
          <a:xfrm>
            <a:off x="3097213" y="1313121"/>
            <a:ext cx="1036500" cy="0"/>
          </a:xfrm>
          <a:prstGeom prst="straightConnector1">
            <a:avLst/>
          </a:prstGeom>
          <a:noFill/>
          <a:ln w="12700" cap="flat" cmpd="sng">
            <a:solidFill>
              <a:schemeClr val="accent1"/>
            </a:solidFill>
            <a:prstDash val="solid"/>
            <a:miter lim="800000"/>
            <a:headEnd type="none" w="sm" len="sm"/>
            <a:tailEnd type="none" w="sm" len="sm"/>
          </a:ln>
        </p:spPr>
      </p:cxnSp>
      <p:cxnSp>
        <p:nvCxnSpPr>
          <p:cNvPr id="590" name="Google Shape;590;g31bb17f68ad_1_79"/>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grpSp>
        <p:nvGrpSpPr>
          <p:cNvPr id="591" name="Google Shape;591;g31bb17f68ad_1_79"/>
          <p:cNvGrpSpPr/>
          <p:nvPr/>
        </p:nvGrpSpPr>
        <p:grpSpPr>
          <a:xfrm>
            <a:off x="-3427315" y="-1098303"/>
            <a:ext cx="5587927" cy="5587927"/>
            <a:chOff x="3400425" y="733425"/>
            <a:chExt cx="5391150" cy="5391150"/>
          </a:xfrm>
        </p:grpSpPr>
        <p:sp>
          <p:nvSpPr>
            <p:cNvPr id="592" name="Google Shape;592;g31bb17f68ad_1_79"/>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3" name="Google Shape;593;g31bb17f68ad_1_79"/>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94" name="Google Shape;594;g31bb17f68ad_1_79"/>
          <p:cNvSpPr txBox="1">
            <a:spLocks noGrp="1"/>
          </p:cNvSpPr>
          <p:nvPr>
            <p:ph type="title"/>
          </p:nvPr>
        </p:nvSpPr>
        <p:spPr>
          <a:xfrm>
            <a:off x="1026285" y="1381300"/>
            <a:ext cx="9136800" cy="92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Plus Jakarta Sans Medium"/>
              <a:buNone/>
            </a:pPr>
            <a:r>
              <a:rPr lang="en-ID"/>
              <a:t>Motor </a:t>
            </a:r>
            <a:r>
              <a:rPr lang="en-ID">
                <a:solidFill>
                  <a:schemeClr val="accent1"/>
                </a:solidFill>
              </a:rPr>
              <a:t>Selection</a:t>
            </a:r>
            <a:endParaRPr>
              <a:solidFill>
                <a:schemeClr val="accent1"/>
              </a:solidFill>
            </a:endParaRPr>
          </a:p>
        </p:txBody>
      </p:sp>
      <p:sp>
        <p:nvSpPr>
          <p:cNvPr id="595" name="Google Shape;595;g31bb17f68ad_1_79"/>
          <p:cNvSpPr txBox="1">
            <a:spLocks noGrp="1"/>
          </p:cNvSpPr>
          <p:nvPr>
            <p:ph type="body" idx="14"/>
          </p:nvPr>
        </p:nvSpPr>
        <p:spPr>
          <a:xfrm>
            <a:off x="1019175" y="1104975"/>
            <a:ext cx="25281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latin typeface="Plus Jakarta Sans"/>
                <a:ea typeface="Plus Jakarta Sans"/>
                <a:cs typeface="Plus Jakarta Sans"/>
                <a:sym typeface="Plus Jakarta Sans"/>
              </a:rPr>
              <a:t>Technology/Design</a:t>
            </a:r>
            <a:endParaRPr>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accent3"/>
              </a:buClr>
              <a:buSzPts val="1600"/>
              <a:buNone/>
            </a:pPr>
            <a:endParaRPr/>
          </a:p>
        </p:txBody>
      </p:sp>
      <p:sp>
        <p:nvSpPr>
          <p:cNvPr id="596" name="Google Shape;596;g31bb17f68ad_1_79"/>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597" name="Google Shape;597;g31bb17f68ad_1_79"/>
          <p:cNvSpPr txBox="1">
            <a:spLocks noGrp="1"/>
          </p:cNvSpPr>
          <p:nvPr>
            <p:ph type="body" idx="13"/>
          </p:nvPr>
        </p:nvSpPr>
        <p:spPr>
          <a:xfrm>
            <a:off x="2278400" y="5361275"/>
            <a:ext cx="29109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1600" b="1">
                <a:latin typeface="Plus Jakarta Sans"/>
                <a:ea typeface="Plus Jakarta Sans"/>
                <a:cs typeface="Plus Jakarta Sans"/>
                <a:sym typeface="Plus Jakarta Sans"/>
              </a:rPr>
              <a:t>goBILDA 5202 Series Yellow Jacket Planetary Gear Motor</a:t>
            </a:r>
            <a:endParaRPr sz="1600" b="1">
              <a:latin typeface="Plus Jakarta Sans"/>
              <a:ea typeface="Plus Jakarta Sans"/>
              <a:cs typeface="Plus Jakarta Sans"/>
              <a:sym typeface="Plus Jakarta Sans"/>
            </a:endParaRPr>
          </a:p>
          <a:p>
            <a:pPr marL="0" lvl="0" indent="0" algn="ctr" rtl="0">
              <a:lnSpc>
                <a:spcPct val="120000"/>
              </a:lnSpc>
              <a:spcBef>
                <a:spcPts val="1000"/>
              </a:spcBef>
              <a:spcAft>
                <a:spcPts val="0"/>
              </a:spcAft>
              <a:buClr>
                <a:schemeClr val="accent1"/>
              </a:buClr>
              <a:buSzPts val="1200"/>
              <a:buNone/>
            </a:pPr>
            <a:endParaRPr sz="1400"/>
          </a:p>
        </p:txBody>
      </p:sp>
      <p:pic>
        <p:nvPicPr>
          <p:cNvPr id="598" name="Google Shape;598;g31bb17f68ad_1_79"/>
          <p:cNvPicPr preferRelativeResize="0"/>
          <p:nvPr/>
        </p:nvPicPr>
        <p:blipFill>
          <a:blip r:embed="rId3">
            <a:alphaModFix/>
          </a:blip>
          <a:stretch>
            <a:fillRect/>
          </a:stretch>
        </p:blipFill>
        <p:spPr>
          <a:xfrm>
            <a:off x="2049793" y="2519838"/>
            <a:ext cx="2910800" cy="2910800"/>
          </a:xfrm>
          <a:prstGeom prst="rect">
            <a:avLst/>
          </a:prstGeom>
          <a:noFill/>
          <a:ln>
            <a:noFill/>
          </a:ln>
        </p:spPr>
      </p:pic>
      <p:sp>
        <p:nvSpPr>
          <p:cNvPr id="599" name="Google Shape;599;g31bb17f68ad_1_79"/>
          <p:cNvSpPr txBox="1">
            <a:spLocks noGrp="1"/>
          </p:cNvSpPr>
          <p:nvPr>
            <p:ph type="body" idx="2"/>
          </p:nvPr>
        </p:nvSpPr>
        <p:spPr>
          <a:xfrm>
            <a:off x="5966100" y="2911650"/>
            <a:ext cx="5817900" cy="2449500"/>
          </a:xfrm>
          <a:prstGeom prst="rect">
            <a:avLst/>
          </a:prstGeom>
          <a:noFill/>
          <a:ln>
            <a:noFill/>
          </a:ln>
        </p:spPr>
        <p:txBody>
          <a:bodyPr spcFirstLastPara="1" wrap="square" lIns="91425" tIns="45700" rIns="91425" bIns="45700" anchor="t" anchorCtr="0">
            <a:noAutofit/>
          </a:bodyPr>
          <a:lstStyle/>
          <a:p>
            <a:pPr marL="412750" lvl="0" indent="-285750" algn="l" rtl="0">
              <a:lnSpc>
                <a:spcPct val="120000"/>
              </a:lnSpc>
              <a:spcBef>
                <a:spcPts val="0"/>
              </a:spcBef>
              <a:spcAft>
                <a:spcPts val="0"/>
              </a:spcAft>
              <a:buSzPts val="1600"/>
              <a:buFont typeface="Arial" panose="020B0604020202020204" pitchFamily="34" charset="0"/>
              <a:buChar char="•"/>
            </a:pPr>
            <a:r>
              <a:rPr lang="en-ID" sz="1600" dirty="0">
                <a:latin typeface="Plus Jakarta Sans"/>
                <a:ea typeface="Plus Jakarta Sans"/>
                <a:cs typeface="Plus Jakarta Sans"/>
                <a:sym typeface="Plus Jakarta Sans"/>
              </a:rPr>
              <a:t>Provides more than sufficient torque for applications (338 oz-in stall torque)</a:t>
            </a:r>
            <a:endParaRPr sz="1600" dirty="0">
              <a:latin typeface="Plus Jakarta Sans"/>
              <a:ea typeface="Plus Jakarta Sans"/>
              <a:cs typeface="Plus Jakarta Sans"/>
              <a:sym typeface="Plus Jakarta Sans"/>
            </a:endParaRPr>
          </a:p>
          <a:p>
            <a:pPr marL="412750" lvl="0" indent="-285750" algn="l" rtl="0">
              <a:lnSpc>
                <a:spcPct val="120000"/>
              </a:lnSpc>
              <a:spcBef>
                <a:spcPts val="0"/>
              </a:spcBef>
              <a:spcAft>
                <a:spcPts val="0"/>
              </a:spcAft>
              <a:buSzPts val="1600"/>
              <a:buFont typeface="Arial" panose="020B0604020202020204" pitchFamily="34" charset="0"/>
              <a:buChar char="•"/>
            </a:pPr>
            <a:r>
              <a:rPr lang="en-ID" sz="1600" dirty="0">
                <a:latin typeface="Plus Jakarta Sans"/>
                <a:ea typeface="Plus Jakarta Sans"/>
                <a:cs typeface="Plus Jakarta Sans"/>
                <a:sym typeface="Plus Jakarta Sans"/>
              </a:rPr>
              <a:t>12VDC nominal voltage</a:t>
            </a:r>
            <a:endParaRPr sz="1600" dirty="0">
              <a:latin typeface="Plus Jakarta Sans"/>
              <a:ea typeface="Plus Jakarta Sans"/>
              <a:cs typeface="Plus Jakarta Sans"/>
              <a:sym typeface="Plus Jakarta Sans"/>
            </a:endParaRPr>
          </a:p>
          <a:p>
            <a:pPr marL="412750" lvl="0" indent="-285750" algn="l" rtl="0">
              <a:lnSpc>
                <a:spcPct val="120000"/>
              </a:lnSpc>
              <a:spcBef>
                <a:spcPts val="0"/>
              </a:spcBef>
              <a:spcAft>
                <a:spcPts val="0"/>
              </a:spcAft>
              <a:buSzPts val="1600"/>
              <a:buFont typeface="Arial" panose="020B0604020202020204" pitchFamily="34" charset="0"/>
              <a:buChar char="•"/>
            </a:pPr>
            <a:r>
              <a:rPr lang="en-ID" sz="1600" dirty="0">
                <a:latin typeface="Plus Jakarta Sans"/>
                <a:ea typeface="Plus Jakarta Sans"/>
                <a:cs typeface="Plus Jakarta Sans"/>
                <a:sym typeface="Plus Jakarta Sans"/>
              </a:rPr>
              <a:t>Sufficient no load speed of 312 RPM at 12VDC</a:t>
            </a:r>
            <a:endParaRPr sz="1600" dirty="0">
              <a:latin typeface="Plus Jakarta Sans"/>
              <a:ea typeface="Plus Jakarta Sans"/>
              <a:cs typeface="Plus Jakarta Sans"/>
              <a:sym typeface="Plus Jakarta Sans"/>
            </a:endParaRPr>
          </a:p>
          <a:p>
            <a:pPr marL="412750" lvl="0" indent="-285750" algn="l" rtl="0">
              <a:lnSpc>
                <a:spcPct val="120000"/>
              </a:lnSpc>
              <a:spcBef>
                <a:spcPts val="0"/>
              </a:spcBef>
              <a:spcAft>
                <a:spcPts val="0"/>
              </a:spcAft>
              <a:buSzPts val="1600"/>
              <a:buFont typeface="Arial" panose="020B0604020202020204" pitchFamily="34" charset="0"/>
              <a:buChar char="•"/>
            </a:pPr>
            <a:r>
              <a:rPr lang="en-ID" sz="1600" dirty="0">
                <a:latin typeface="Plus Jakarta Sans"/>
                <a:ea typeface="Plus Jakarta Sans"/>
                <a:cs typeface="Plus Jakarta Sans"/>
                <a:sym typeface="Plus Jakarta Sans"/>
              </a:rPr>
              <a:t>Integrated Encoder</a:t>
            </a:r>
            <a:endParaRPr sz="1600" dirty="0">
              <a:latin typeface="Plus Jakarta Sans"/>
              <a:ea typeface="Plus Jakarta Sans"/>
              <a:cs typeface="Plus Jakarta Sans"/>
              <a:sym typeface="Plus Jakarta Sans"/>
            </a:endParaRPr>
          </a:p>
          <a:p>
            <a:pPr marL="412750" lvl="0" indent="-285750" algn="l" rtl="0">
              <a:lnSpc>
                <a:spcPct val="120000"/>
              </a:lnSpc>
              <a:spcBef>
                <a:spcPts val="0"/>
              </a:spcBef>
              <a:spcAft>
                <a:spcPts val="0"/>
              </a:spcAft>
              <a:buSzPts val="1600"/>
              <a:buFont typeface="Arial" panose="020B0604020202020204" pitchFamily="34" charset="0"/>
              <a:buChar char="•"/>
            </a:pPr>
            <a:r>
              <a:rPr lang="en-ID" sz="1600" dirty="0" err="1">
                <a:latin typeface="Plus Jakarta Sans"/>
                <a:ea typeface="Plus Jakarta Sans"/>
                <a:cs typeface="Plus Jakarta Sans"/>
                <a:sym typeface="Plus Jakarta Sans"/>
              </a:rPr>
              <a:t>goBILDA</a:t>
            </a:r>
            <a:r>
              <a:rPr lang="en-ID" sz="1600" dirty="0">
                <a:latin typeface="Plus Jakarta Sans"/>
                <a:ea typeface="Plus Jakarta Sans"/>
                <a:cs typeface="Plus Jakarta Sans"/>
                <a:sym typeface="Plus Jakarta Sans"/>
              </a:rPr>
              <a:t> has existing hardware compatible with this motor</a:t>
            </a:r>
            <a:endParaRPr sz="1600" dirty="0">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rgbClr val="585858"/>
              </a:buClr>
              <a:buSzPts val="1000"/>
              <a:buNone/>
            </a:pPr>
            <a:endParaRPr sz="1600" dirty="0">
              <a:latin typeface="Plus Jakarta Sans"/>
              <a:ea typeface="Plus Jakarta Sans"/>
              <a:cs typeface="Plus Jakarta Sans"/>
              <a:sym typeface="Plus Jakarta Sans"/>
            </a:endParaRPr>
          </a:p>
        </p:txBody>
      </p:sp>
      <p:sp>
        <p:nvSpPr>
          <p:cNvPr id="600" name="Google Shape;600;g31bb17f68ad_1_79"/>
          <p:cNvSpPr txBox="1">
            <a:spLocks noGrp="1"/>
          </p:cNvSpPr>
          <p:nvPr>
            <p:ph type="body" idx="1"/>
          </p:nvPr>
        </p:nvSpPr>
        <p:spPr>
          <a:xfrm>
            <a:off x="5966100" y="2519850"/>
            <a:ext cx="3046800" cy="3918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200"/>
              <a:buNone/>
            </a:pPr>
            <a:r>
              <a:rPr lang="en-ID" sz="2000">
                <a:solidFill>
                  <a:schemeClr val="dk1"/>
                </a:solidFill>
                <a:latin typeface="Plus Jakarta Sans"/>
                <a:ea typeface="Plus Jakarta Sans"/>
                <a:cs typeface="Plus Jakarta Sans"/>
                <a:sym typeface="Plus Jakarta Sans"/>
              </a:rPr>
              <a:t>Why</a:t>
            </a:r>
            <a:endParaRPr sz="2000" b="1">
              <a:solidFill>
                <a:schemeClr val="dk1"/>
              </a:solidFill>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dk1"/>
              </a:buClr>
              <a:buSzPts val="1200"/>
              <a:buNone/>
            </a:pPr>
            <a:endParaRPr>
              <a:solidFill>
                <a:schemeClr val="dk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31bb17f68ad_6_0"/>
          <p:cNvSpPr txBox="1">
            <a:spLocks noGrp="1"/>
          </p:cNvSpPr>
          <p:nvPr>
            <p:ph type="title"/>
          </p:nvPr>
        </p:nvSpPr>
        <p:spPr>
          <a:xfrm>
            <a:off x="1447800" y="1693218"/>
            <a:ext cx="5559600" cy="3474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D"/>
              <a:t>First Semester Prototype</a:t>
            </a:r>
            <a:endParaRPr/>
          </a:p>
        </p:txBody>
      </p:sp>
      <p:pic>
        <p:nvPicPr>
          <p:cNvPr id="606" name="Google Shape;606;g31bb17f68ad_6_0"/>
          <p:cNvPicPr preferRelativeResize="0"/>
          <p:nvPr/>
        </p:nvPicPr>
        <p:blipFill rotWithShape="1">
          <a:blip r:embed="rId3">
            <a:alphaModFix/>
          </a:blip>
          <a:srcRect b="7270"/>
          <a:stretch/>
        </p:blipFill>
        <p:spPr>
          <a:xfrm>
            <a:off x="6842775" y="807225"/>
            <a:ext cx="4879800" cy="2549650"/>
          </a:xfrm>
          <a:prstGeom prst="rect">
            <a:avLst/>
          </a:prstGeom>
          <a:noFill/>
          <a:ln>
            <a:noFill/>
          </a:ln>
        </p:spPr>
      </p:pic>
      <p:pic>
        <p:nvPicPr>
          <p:cNvPr id="607" name="Google Shape;607;g31bb17f68ad_6_0"/>
          <p:cNvPicPr preferRelativeResize="0"/>
          <p:nvPr/>
        </p:nvPicPr>
        <p:blipFill>
          <a:blip r:embed="rId4">
            <a:alphaModFix/>
          </a:blip>
          <a:stretch>
            <a:fillRect/>
          </a:stretch>
        </p:blipFill>
        <p:spPr>
          <a:xfrm>
            <a:off x="6842775" y="3356875"/>
            <a:ext cx="4879801" cy="269695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grpSp>
        <p:nvGrpSpPr>
          <p:cNvPr id="612" name="Google Shape;612;g31bb17f68ad_3_0"/>
          <p:cNvGrpSpPr/>
          <p:nvPr/>
        </p:nvGrpSpPr>
        <p:grpSpPr>
          <a:xfrm>
            <a:off x="10450431" y="5013202"/>
            <a:ext cx="2201746" cy="2201746"/>
            <a:chOff x="3400425" y="733425"/>
            <a:chExt cx="5391150" cy="5391150"/>
          </a:xfrm>
        </p:grpSpPr>
        <p:sp>
          <p:nvSpPr>
            <p:cNvPr id="613" name="Google Shape;613;g31bb17f68ad_3_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4" name="Google Shape;614;g31bb17f68ad_3_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615" name="Google Shape;615;g31bb17f68ad_3_0"/>
          <p:cNvGrpSpPr/>
          <p:nvPr/>
        </p:nvGrpSpPr>
        <p:grpSpPr>
          <a:xfrm>
            <a:off x="-3427315" y="-1098303"/>
            <a:ext cx="5587927" cy="5587927"/>
            <a:chOff x="3400425" y="733425"/>
            <a:chExt cx="5391150" cy="5391150"/>
          </a:xfrm>
        </p:grpSpPr>
        <p:sp>
          <p:nvSpPr>
            <p:cNvPr id="616" name="Google Shape;616;g31bb17f68ad_3_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7" name="Google Shape;617;g31bb17f68ad_3_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618" name="Google Shape;618;g31bb17f68ad_3_0"/>
          <p:cNvCxnSpPr/>
          <p:nvPr/>
        </p:nvCxnSpPr>
        <p:spPr>
          <a:xfrm>
            <a:off x="3326513" y="1313121"/>
            <a:ext cx="1036500" cy="0"/>
          </a:xfrm>
          <a:prstGeom prst="straightConnector1">
            <a:avLst/>
          </a:prstGeom>
          <a:noFill/>
          <a:ln w="12700" cap="flat" cmpd="sng">
            <a:solidFill>
              <a:schemeClr val="accent1"/>
            </a:solidFill>
            <a:prstDash val="solid"/>
            <a:miter lim="800000"/>
            <a:headEnd type="none" w="sm" len="sm"/>
            <a:tailEnd type="none" w="sm" len="sm"/>
          </a:ln>
        </p:spPr>
      </p:cxnSp>
      <p:cxnSp>
        <p:nvCxnSpPr>
          <p:cNvPr id="619" name="Google Shape;619;g31bb17f68ad_3_0"/>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620" name="Google Shape;620;g31bb17f68ad_3_0"/>
          <p:cNvSpPr txBox="1">
            <a:spLocks noGrp="1"/>
          </p:cNvSpPr>
          <p:nvPr>
            <p:ph type="title"/>
          </p:nvPr>
        </p:nvSpPr>
        <p:spPr>
          <a:xfrm>
            <a:off x="1026285" y="1381300"/>
            <a:ext cx="9136800" cy="92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Plus Jakarta Sans Medium"/>
              <a:buNone/>
            </a:pPr>
            <a:r>
              <a:rPr lang="en-ID"/>
              <a:t>Chassis v0</a:t>
            </a:r>
            <a:br>
              <a:rPr lang="en-ID" sz="5400">
                <a:solidFill>
                  <a:schemeClr val="accent1"/>
                </a:solidFill>
                <a:latin typeface="Plus Jakarta Sans Medium"/>
                <a:ea typeface="Plus Jakarta Sans Medium"/>
                <a:cs typeface="Plus Jakarta Sans Medium"/>
                <a:sym typeface="Plus Jakarta Sans Medium"/>
              </a:rPr>
            </a:br>
            <a:endParaRPr/>
          </a:p>
        </p:txBody>
      </p:sp>
      <p:sp>
        <p:nvSpPr>
          <p:cNvPr id="621" name="Google Shape;621;g31bb17f68ad_3_0"/>
          <p:cNvSpPr txBox="1">
            <a:spLocks noGrp="1"/>
          </p:cNvSpPr>
          <p:nvPr>
            <p:ph type="body" idx="14"/>
          </p:nvPr>
        </p:nvSpPr>
        <p:spPr>
          <a:xfrm>
            <a:off x="1019175" y="1104975"/>
            <a:ext cx="2528100" cy="3384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accent3"/>
              </a:buClr>
              <a:buSzPts val="1600"/>
              <a:buNone/>
            </a:pPr>
            <a:r>
              <a:rPr lang="en-ID">
                <a:latin typeface="Plus Jakarta Sans"/>
                <a:ea typeface="Plus Jakarta Sans"/>
                <a:cs typeface="Plus Jakarta Sans"/>
                <a:sym typeface="Plus Jakarta Sans"/>
              </a:rPr>
              <a:t>Prototype Testing</a:t>
            </a:r>
            <a:endParaRPr/>
          </a:p>
          <a:p>
            <a:pPr marL="0" lvl="0" indent="0" algn="l" rtl="0">
              <a:lnSpc>
                <a:spcPct val="120000"/>
              </a:lnSpc>
              <a:spcBef>
                <a:spcPts val="1000"/>
              </a:spcBef>
              <a:spcAft>
                <a:spcPts val="0"/>
              </a:spcAft>
              <a:buClr>
                <a:schemeClr val="accent3"/>
              </a:buClr>
              <a:buSzPts val="1600"/>
              <a:buNone/>
            </a:pPr>
            <a:endParaRPr>
              <a:latin typeface="Plus Jakarta Sans"/>
              <a:ea typeface="Plus Jakarta Sans"/>
              <a:cs typeface="Plus Jakarta Sans"/>
              <a:sym typeface="Plus Jakarta Sans"/>
            </a:endParaRPr>
          </a:p>
        </p:txBody>
      </p:sp>
      <p:sp>
        <p:nvSpPr>
          <p:cNvPr id="622" name="Google Shape;622;g31bb17f68ad_3_0"/>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pic>
        <p:nvPicPr>
          <p:cNvPr id="623" name="Google Shape;623;g31bb17f68ad_3_0"/>
          <p:cNvPicPr preferRelativeResize="0"/>
          <p:nvPr/>
        </p:nvPicPr>
        <p:blipFill rotWithShape="1">
          <a:blip r:embed="rId3">
            <a:alphaModFix/>
          </a:blip>
          <a:srcRect l="33109" t="1144" r="33367" b="12162"/>
          <a:stretch/>
        </p:blipFill>
        <p:spPr>
          <a:xfrm rot="-5400000">
            <a:off x="7294176" y="1272576"/>
            <a:ext cx="2297948" cy="3955649"/>
          </a:xfrm>
          <a:prstGeom prst="rect">
            <a:avLst/>
          </a:prstGeom>
          <a:noFill/>
          <a:ln>
            <a:noFill/>
          </a:ln>
        </p:spPr>
      </p:pic>
      <p:pic>
        <p:nvPicPr>
          <p:cNvPr id="624" name="Google Shape;624;g31bb17f68ad_3_0"/>
          <p:cNvPicPr preferRelativeResize="0"/>
          <p:nvPr/>
        </p:nvPicPr>
        <p:blipFill rotWithShape="1">
          <a:blip r:embed="rId4">
            <a:alphaModFix/>
          </a:blip>
          <a:srcRect t="13354" b="20534"/>
          <a:stretch/>
        </p:blipFill>
        <p:spPr>
          <a:xfrm>
            <a:off x="6465325" y="4390150"/>
            <a:ext cx="3955651" cy="2017475"/>
          </a:xfrm>
          <a:prstGeom prst="rect">
            <a:avLst/>
          </a:prstGeom>
          <a:noFill/>
          <a:ln>
            <a:noFill/>
          </a:ln>
        </p:spPr>
      </p:pic>
      <p:pic>
        <p:nvPicPr>
          <p:cNvPr id="625" name="Google Shape;625;g31bb17f68ad_3_0"/>
          <p:cNvPicPr preferRelativeResize="0"/>
          <p:nvPr/>
        </p:nvPicPr>
        <p:blipFill rotWithShape="1">
          <a:blip r:embed="rId5">
            <a:alphaModFix/>
          </a:blip>
          <a:srcRect l="22748" t="5311" r="19380"/>
          <a:stretch/>
        </p:blipFill>
        <p:spPr>
          <a:xfrm rot="-5400000">
            <a:off x="1652187" y="1594487"/>
            <a:ext cx="4322376" cy="53039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grpSp>
        <p:nvGrpSpPr>
          <p:cNvPr id="630" name="Google Shape;630;g31bb17f68ad_5_0"/>
          <p:cNvGrpSpPr/>
          <p:nvPr/>
        </p:nvGrpSpPr>
        <p:grpSpPr>
          <a:xfrm>
            <a:off x="11174431" y="3996627"/>
            <a:ext cx="2201746" cy="2201746"/>
            <a:chOff x="3400425" y="733425"/>
            <a:chExt cx="5391150" cy="5391150"/>
          </a:xfrm>
        </p:grpSpPr>
        <p:sp>
          <p:nvSpPr>
            <p:cNvPr id="631" name="Google Shape;631;g31bb17f68ad_5_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2" name="Google Shape;632;g31bb17f68ad_5_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633" name="Google Shape;633;g31bb17f68ad_5_0"/>
          <p:cNvGrpSpPr/>
          <p:nvPr/>
        </p:nvGrpSpPr>
        <p:grpSpPr>
          <a:xfrm>
            <a:off x="-3427315" y="-1098303"/>
            <a:ext cx="5587927" cy="5587927"/>
            <a:chOff x="3400425" y="733425"/>
            <a:chExt cx="5391150" cy="5391150"/>
          </a:xfrm>
        </p:grpSpPr>
        <p:sp>
          <p:nvSpPr>
            <p:cNvPr id="634" name="Google Shape;634;g31bb17f68ad_5_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5" name="Google Shape;635;g31bb17f68ad_5_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636" name="Google Shape;636;g31bb17f68ad_5_0"/>
          <p:cNvCxnSpPr/>
          <p:nvPr/>
        </p:nvCxnSpPr>
        <p:spPr>
          <a:xfrm>
            <a:off x="3249613" y="1313121"/>
            <a:ext cx="1036500" cy="0"/>
          </a:xfrm>
          <a:prstGeom prst="straightConnector1">
            <a:avLst/>
          </a:prstGeom>
          <a:noFill/>
          <a:ln w="12700" cap="flat" cmpd="sng">
            <a:solidFill>
              <a:schemeClr val="accent1"/>
            </a:solidFill>
            <a:prstDash val="solid"/>
            <a:miter lim="800000"/>
            <a:headEnd type="none" w="sm" len="sm"/>
            <a:tailEnd type="none" w="sm" len="sm"/>
          </a:ln>
        </p:spPr>
      </p:cxnSp>
      <p:cxnSp>
        <p:nvCxnSpPr>
          <p:cNvPr id="637" name="Google Shape;637;g31bb17f68ad_5_0"/>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638" name="Google Shape;638;g31bb17f68ad_5_0"/>
          <p:cNvSpPr txBox="1">
            <a:spLocks noGrp="1"/>
          </p:cNvSpPr>
          <p:nvPr>
            <p:ph type="title"/>
          </p:nvPr>
        </p:nvSpPr>
        <p:spPr>
          <a:xfrm>
            <a:off x="1026285" y="1381300"/>
            <a:ext cx="9136800" cy="92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Plus Jakarta Sans Medium"/>
              <a:buNone/>
            </a:pPr>
            <a:r>
              <a:rPr lang="en-ID" sz="3700"/>
              <a:t>Jetson Nano to ESP-32 </a:t>
            </a:r>
            <a:r>
              <a:rPr lang="en-ID" sz="3700">
                <a:solidFill>
                  <a:schemeClr val="accent1"/>
                </a:solidFill>
              </a:rPr>
              <a:t>Communication</a:t>
            </a:r>
            <a:endParaRPr sz="3700">
              <a:solidFill>
                <a:schemeClr val="accent1"/>
              </a:solidFill>
            </a:endParaRPr>
          </a:p>
        </p:txBody>
      </p:sp>
      <p:sp>
        <p:nvSpPr>
          <p:cNvPr id="639" name="Google Shape;639;g31bb17f68ad_5_0"/>
          <p:cNvSpPr txBox="1">
            <a:spLocks noGrp="1"/>
          </p:cNvSpPr>
          <p:nvPr>
            <p:ph type="body" idx="14"/>
          </p:nvPr>
        </p:nvSpPr>
        <p:spPr>
          <a:xfrm>
            <a:off x="1019175" y="1104975"/>
            <a:ext cx="25281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Clr>
                <a:schemeClr val="accent3"/>
              </a:buClr>
              <a:buSzPts val="1600"/>
              <a:buNone/>
            </a:pPr>
            <a:r>
              <a:rPr lang="en-ID">
                <a:latin typeface="Plus Jakarta Sans"/>
                <a:ea typeface="Plus Jakarta Sans"/>
                <a:cs typeface="Plus Jakarta Sans"/>
                <a:sym typeface="Plus Jakarta Sans"/>
              </a:rPr>
              <a:t>Prototype Testing</a:t>
            </a:r>
            <a:endParaRPr/>
          </a:p>
        </p:txBody>
      </p:sp>
      <p:sp>
        <p:nvSpPr>
          <p:cNvPr id="640" name="Google Shape;640;g31bb17f68ad_5_0"/>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pic>
        <p:nvPicPr>
          <p:cNvPr id="641" name="Google Shape;641;g31bb17f68ad_5_0"/>
          <p:cNvPicPr preferRelativeResize="0"/>
          <p:nvPr/>
        </p:nvPicPr>
        <p:blipFill rotWithShape="1">
          <a:blip r:embed="rId3">
            <a:alphaModFix/>
          </a:blip>
          <a:srcRect l="27829" r="19552"/>
          <a:stretch/>
        </p:blipFill>
        <p:spPr>
          <a:xfrm rot="-5400000">
            <a:off x="3273698" y="1597449"/>
            <a:ext cx="4547700" cy="5271600"/>
          </a:xfrm>
          <a:prstGeom prst="roundRect">
            <a:avLst>
              <a:gd name="adj" fmla="val 16667"/>
            </a:avLst>
          </a:prstGeom>
          <a:noFill/>
          <a:ln>
            <a:noFill/>
          </a:ln>
        </p:spPr>
      </p:pic>
      <p:sp>
        <p:nvSpPr>
          <p:cNvPr id="642" name="Google Shape;642;g31bb17f68ad_5_0"/>
          <p:cNvSpPr txBox="1"/>
          <p:nvPr/>
        </p:nvSpPr>
        <p:spPr>
          <a:xfrm>
            <a:off x="8318800" y="3082200"/>
            <a:ext cx="3000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D" sz="1800">
                <a:solidFill>
                  <a:schemeClr val="dk1"/>
                </a:solidFill>
                <a:latin typeface="Plus Jakarta Sans Medium"/>
                <a:ea typeface="Plus Jakarta Sans Medium"/>
                <a:cs typeface="Plus Jakarta Sans Medium"/>
                <a:sym typeface="Plus Jakarta Sans Medium"/>
              </a:rPr>
              <a:t>UART communication between the ESP32 and NVidia Jetson Nano</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grpSp>
        <p:nvGrpSpPr>
          <p:cNvPr id="298" name="Google Shape;298;p18"/>
          <p:cNvGrpSpPr/>
          <p:nvPr/>
        </p:nvGrpSpPr>
        <p:grpSpPr>
          <a:xfrm>
            <a:off x="5747604" y="4040844"/>
            <a:ext cx="2223179" cy="2223179"/>
            <a:chOff x="3400425" y="733425"/>
            <a:chExt cx="5391150" cy="5391150"/>
          </a:xfrm>
        </p:grpSpPr>
        <p:sp>
          <p:nvSpPr>
            <p:cNvPr id="299" name="Google Shape;299;p1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0" name="Google Shape;300;p1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01" name="Google Shape;301;p18"/>
          <p:cNvSpPr/>
          <p:nvPr/>
        </p:nvSpPr>
        <p:spPr>
          <a:xfrm>
            <a:off x="6705600" y="0"/>
            <a:ext cx="407988" cy="64166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302" name="Google Shape;302;p18"/>
          <p:cNvCxnSpPr/>
          <p:nvPr/>
        </p:nvCxnSpPr>
        <p:spPr>
          <a:xfrm>
            <a:off x="1447800" y="6651635"/>
            <a:ext cx="10336213" cy="0"/>
          </a:xfrm>
          <a:prstGeom prst="straightConnector1">
            <a:avLst/>
          </a:prstGeom>
          <a:noFill/>
          <a:ln w="12700" cap="flat" cmpd="sng">
            <a:solidFill>
              <a:schemeClr val="accent3"/>
            </a:solidFill>
            <a:prstDash val="solid"/>
            <a:miter lim="800000"/>
            <a:headEnd type="none" w="sm" len="sm"/>
            <a:tailEnd type="none" w="sm" len="sm"/>
          </a:ln>
        </p:spPr>
      </p:cxnSp>
      <p:grpSp>
        <p:nvGrpSpPr>
          <p:cNvPr id="303" name="Google Shape;303;p18"/>
          <p:cNvGrpSpPr/>
          <p:nvPr/>
        </p:nvGrpSpPr>
        <p:grpSpPr>
          <a:xfrm>
            <a:off x="-1928415" y="-1928415"/>
            <a:ext cx="3856829" cy="3856829"/>
            <a:chOff x="3400425" y="733425"/>
            <a:chExt cx="5391150" cy="5391150"/>
          </a:xfrm>
        </p:grpSpPr>
        <p:sp>
          <p:nvSpPr>
            <p:cNvPr id="304" name="Google Shape;304;p1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5" name="Google Shape;305;p1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306" name="Google Shape;306;p18"/>
          <p:cNvCxnSpPr/>
          <p:nvPr/>
        </p:nvCxnSpPr>
        <p:spPr>
          <a:xfrm>
            <a:off x="3021013" y="1913934"/>
            <a:ext cx="1036500" cy="0"/>
          </a:xfrm>
          <a:prstGeom prst="straightConnector1">
            <a:avLst/>
          </a:prstGeom>
          <a:noFill/>
          <a:ln w="12700" cap="flat" cmpd="sng">
            <a:solidFill>
              <a:schemeClr val="accent1"/>
            </a:solidFill>
            <a:prstDash val="solid"/>
            <a:miter lim="800000"/>
            <a:headEnd type="none" w="sm" len="sm"/>
            <a:tailEnd type="none" w="sm" len="sm"/>
          </a:ln>
        </p:spPr>
      </p:cxnSp>
      <p:sp>
        <p:nvSpPr>
          <p:cNvPr id="307" name="Google Shape;307;p18"/>
          <p:cNvSpPr txBox="1">
            <a:spLocks noGrp="1"/>
          </p:cNvSpPr>
          <p:nvPr>
            <p:ph type="title"/>
          </p:nvPr>
        </p:nvSpPr>
        <p:spPr>
          <a:xfrm>
            <a:off x="1026275" y="1979475"/>
            <a:ext cx="4107600" cy="3173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Plus Jakarta Sans Medium"/>
              <a:buNone/>
            </a:pPr>
            <a:r>
              <a:rPr lang="en-ID" sz="2200">
                <a:solidFill>
                  <a:srgbClr val="585858"/>
                </a:solidFill>
              </a:rPr>
              <a:t>In fast-paced environments requiring hospitality such as airports and hotels, there is a</a:t>
            </a:r>
            <a:r>
              <a:rPr lang="en-ID" sz="2400"/>
              <a:t> </a:t>
            </a:r>
            <a:r>
              <a:rPr lang="en-ID" sz="2400" b="1">
                <a:latin typeface="Plus Jakarta Sans"/>
                <a:ea typeface="Plus Jakarta Sans"/>
                <a:cs typeface="Plus Jakarta Sans"/>
                <a:sym typeface="Plus Jakarta Sans"/>
              </a:rPr>
              <a:t>decline in service workers in the U.S.</a:t>
            </a:r>
            <a:r>
              <a:rPr lang="en-ID" sz="2400" i="0">
                <a:latin typeface="Plus Jakarta Sans Medium"/>
                <a:ea typeface="Plus Jakarta Sans Medium"/>
                <a:cs typeface="Plus Jakarta Sans Medium"/>
                <a:sym typeface="Plus Jakarta Sans Medium"/>
              </a:rPr>
              <a:t> </a:t>
            </a:r>
            <a:r>
              <a:rPr lang="en-ID" sz="2200">
                <a:solidFill>
                  <a:srgbClr val="CE5656"/>
                </a:solidFill>
              </a:rPr>
              <a:t>For those with</a:t>
            </a:r>
            <a:r>
              <a:rPr lang="en-ID" sz="2400">
                <a:solidFill>
                  <a:schemeClr val="accent1"/>
                </a:solidFill>
              </a:rPr>
              <a:t> </a:t>
            </a:r>
            <a:r>
              <a:rPr lang="en-ID" sz="2400" b="1">
                <a:solidFill>
                  <a:schemeClr val="accent1"/>
                </a:solidFill>
                <a:latin typeface="Plus Jakarta Sans"/>
                <a:ea typeface="Plus Jakarta Sans"/>
                <a:cs typeface="Plus Jakarta Sans"/>
                <a:sym typeface="Plus Jakarta Sans"/>
              </a:rPr>
              <a:t>mobility impairments</a:t>
            </a:r>
            <a:r>
              <a:rPr lang="en-ID" sz="2400">
                <a:solidFill>
                  <a:schemeClr val="accent1"/>
                </a:solidFill>
              </a:rPr>
              <a:t>,</a:t>
            </a:r>
            <a:r>
              <a:rPr lang="en-ID" sz="2200">
                <a:solidFill>
                  <a:schemeClr val="accent1"/>
                </a:solidFill>
              </a:rPr>
              <a:t> </a:t>
            </a:r>
            <a:r>
              <a:rPr lang="en-ID" sz="2200">
                <a:solidFill>
                  <a:srgbClr val="CE5656"/>
                </a:solidFill>
              </a:rPr>
              <a:t>moving luggage and heavy objects can be a strenuous and daunting task.</a:t>
            </a:r>
            <a:r>
              <a:rPr lang="en-ID" sz="2200">
                <a:solidFill>
                  <a:schemeClr val="accent1"/>
                </a:solidFill>
              </a:rPr>
              <a:t> </a:t>
            </a:r>
            <a:endParaRPr sz="3800"/>
          </a:p>
        </p:txBody>
      </p:sp>
      <p:sp>
        <p:nvSpPr>
          <p:cNvPr id="308" name="Google Shape;308;p18"/>
          <p:cNvSpPr txBox="1">
            <a:spLocks noGrp="1"/>
          </p:cNvSpPr>
          <p:nvPr>
            <p:ph type="body" idx="1"/>
          </p:nvPr>
        </p:nvSpPr>
        <p:spPr>
          <a:xfrm>
            <a:off x="1019175" y="1641075"/>
            <a:ext cx="2409900" cy="3384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accent3"/>
              </a:buClr>
              <a:buSzPts val="1600"/>
              <a:buNone/>
            </a:pPr>
            <a:r>
              <a:rPr lang="en-ID">
                <a:latin typeface="Plus Jakarta Sans"/>
                <a:ea typeface="Plus Jakarta Sans"/>
                <a:cs typeface="Plus Jakarta Sans"/>
                <a:sym typeface="Plus Jakarta Sans"/>
              </a:rPr>
              <a:t>Problem Statement</a:t>
            </a:r>
            <a:endParaRPr>
              <a:latin typeface="Plus Jakarta Sans"/>
              <a:ea typeface="Plus Jakarta Sans"/>
              <a:cs typeface="Plus Jakarta Sans"/>
              <a:sym typeface="Plus Jakarta Sans"/>
            </a:endParaRPr>
          </a:p>
        </p:txBody>
      </p:sp>
      <p:pic>
        <p:nvPicPr>
          <p:cNvPr id="309" name="Google Shape;309;p18"/>
          <p:cNvPicPr preferRelativeResize="0">
            <a:picLocks noGrp="1"/>
          </p:cNvPicPr>
          <p:nvPr>
            <p:ph type="pic" idx="2"/>
          </p:nvPr>
        </p:nvPicPr>
        <p:blipFill rotWithShape="1">
          <a:blip r:embed="rId3">
            <a:alphaModFix/>
          </a:blip>
          <a:srcRect l="23581" r="23580"/>
          <a:stretch/>
        </p:blipFill>
        <p:spPr>
          <a:xfrm>
            <a:off x="7113588" y="0"/>
            <a:ext cx="5081587" cy="6416675"/>
          </a:xfrm>
          <a:prstGeom prst="rect">
            <a:avLst/>
          </a:prstGeom>
          <a:gradFill>
            <a:gsLst>
              <a:gs pos="0">
                <a:srgbClr val="D8D8D8"/>
              </a:gs>
              <a:gs pos="100000">
                <a:srgbClr val="A5A5A5"/>
              </a:gs>
            </a:gsLst>
            <a:lin ang="2700000" scaled="0"/>
          </a:gradFill>
          <a:ln>
            <a:noFill/>
          </a:ln>
        </p:spPr>
      </p:pic>
      <p:sp>
        <p:nvSpPr>
          <p:cNvPr id="310" name="Google Shape;310;p18"/>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grpSp>
        <p:nvGrpSpPr>
          <p:cNvPr id="647" name="Google Shape;647;g31bb17f68ad_3_17"/>
          <p:cNvGrpSpPr/>
          <p:nvPr/>
        </p:nvGrpSpPr>
        <p:grpSpPr>
          <a:xfrm>
            <a:off x="10650506" y="5119052"/>
            <a:ext cx="2201746" cy="2201746"/>
            <a:chOff x="3400425" y="733425"/>
            <a:chExt cx="5391150" cy="5391150"/>
          </a:xfrm>
        </p:grpSpPr>
        <p:sp>
          <p:nvSpPr>
            <p:cNvPr id="648" name="Google Shape;648;g31bb17f68ad_3_17"/>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9" name="Google Shape;649;g31bb17f68ad_3_17"/>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650" name="Google Shape;650;g31bb17f68ad_3_17"/>
          <p:cNvGrpSpPr/>
          <p:nvPr/>
        </p:nvGrpSpPr>
        <p:grpSpPr>
          <a:xfrm>
            <a:off x="-3427315" y="-1098303"/>
            <a:ext cx="5587927" cy="5587927"/>
            <a:chOff x="3400425" y="733425"/>
            <a:chExt cx="5391150" cy="5391150"/>
          </a:xfrm>
        </p:grpSpPr>
        <p:sp>
          <p:nvSpPr>
            <p:cNvPr id="651" name="Google Shape;651;g31bb17f68ad_3_17"/>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2" name="Google Shape;652;g31bb17f68ad_3_17"/>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653" name="Google Shape;653;g31bb17f68ad_3_17"/>
          <p:cNvCxnSpPr/>
          <p:nvPr/>
        </p:nvCxnSpPr>
        <p:spPr>
          <a:xfrm>
            <a:off x="3249613" y="1313121"/>
            <a:ext cx="1036500" cy="0"/>
          </a:xfrm>
          <a:prstGeom prst="straightConnector1">
            <a:avLst/>
          </a:prstGeom>
          <a:noFill/>
          <a:ln w="12700" cap="flat" cmpd="sng">
            <a:solidFill>
              <a:schemeClr val="accent1"/>
            </a:solidFill>
            <a:prstDash val="solid"/>
            <a:miter lim="800000"/>
            <a:headEnd type="none" w="sm" len="sm"/>
            <a:tailEnd type="none" w="sm" len="sm"/>
          </a:ln>
        </p:spPr>
      </p:cxnSp>
      <p:cxnSp>
        <p:nvCxnSpPr>
          <p:cNvPr id="654" name="Google Shape;654;g31bb17f68ad_3_17"/>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655" name="Google Shape;655;g31bb17f68ad_3_17"/>
          <p:cNvSpPr txBox="1">
            <a:spLocks noGrp="1"/>
          </p:cNvSpPr>
          <p:nvPr>
            <p:ph type="title"/>
          </p:nvPr>
        </p:nvSpPr>
        <p:spPr>
          <a:xfrm>
            <a:off x="1026285" y="1381300"/>
            <a:ext cx="9136800" cy="92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Plus Jakarta Sans Medium"/>
              <a:buNone/>
            </a:pPr>
            <a:r>
              <a:rPr lang="en-ID"/>
              <a:t>Wireless Prototype</a:t>
            </a:r>
            <a:br>
              <a:rPr lang="en-ID" sz="5400">
                <a:solidFill>
                  <a:schemeClr val="accent1"/>
                </a:solidFill>
                <a:latin typeface="Plus Jakarta Sans Medium"/>
                <a:ea typeface="Plus Jakarta Sans Medium"/>
                <a:cs typeface="Plus Jakarta Sans Medium"/>
                <a:sym typeface="Plus Jakarta Sans Medium"/>
              </a:rPr>
            </a:br>
            <a:endParaRPr/>
          </a:p>
        </p:txBody>
      </p:sp>
      <p:sp>
        <p:nvSpPr>
          <p:cNvPr id="656" name="Google Shape;656;g31bb17f68ad_3_17"/>
          <p:cNvSpPr txBox="1">
            <a:spLocks noGrp="1"/>
          </p:cNvSpPr>
          <p:nvPr>
            <p:ph type="body" idx="14"/>
          </p:nvPr>
        </p:nvSpPr>
        <p:spPr>
          <a:xfrm>
            <a:off x="1019175" y="1104975"/>
            <a:ext cx="25281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Clr>
                <a:schemeClr val="accent3"/>
              </a:buClr>
              <a:buSzPts val="1600"/>
              <a:buNone/>
            </a:pPr>
            <a:r>
              <a:rPr lang="en-ID">
                <a:latin typeface="Plus Jakarta Sans"/>
                <a:ea typeface="Plus Jakarta Sans"/>
                <a:cs typeface="Plus Jakarta Sans"/>
                <a:sym typeface="Plus Jakarta Sans"/>
              </a:rPr>
              <a:t>Prototype Testing</a:t>
            </a:r>
            <a:endParaRPr/>
          </a:p>
        </p:txBody>
      </p:sp>
      <p:sp>
        <p:nvSpPr>
          <p:cNvPr id="657" name="Google Shape;657;g31bb17f68ad_3_17"/>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pic>
        <p:nvPicPr>
          <p:cNvPr id="658" name="Google Shape;658;g31bb17f68ad_3_17"/>
          <p:cNvPicPr preferRelativeResize="0"/>
          <p:nvPr/>
        </p:nvPicPr>
        <p:blipFill>
          <a:blip r:embed="rId3">
            <a:alphaModFix/>
          </a:blip>
          <a:stretch>
            <a:fillRect/>
          </a:stretch>
        </p:blipFill>
        <p:spPr>
          <a:xfrm>
            <a:off x="397341" y="2362575"/>
            <a:ext cx="5418282" cy="3225324"/>
          </a:xfrm>
          <a:prstGeom prst="rect">
            <a:avLst/>
          </a:prstGeom>
          <a:noFill/>
          <a:ln>
            <a:noFill/>
          </a:ln>
        </p:spPr>
      </p:pic>
      <p:pic>
        <p:nvPicPr>
          <p:cNvPr id="659" name="Google Shape;659;g31bb17f68ad_3_17"/>
          <p:cNvPicPr preferRelativeResize="0"/>
          <p:nvPr/>
        </p:nvPicPr>
        <p:blipFill>
          <a:blip r:embed="rId4">
            <a:alphaModFix/>
          </a:blip>
          <a:stretch>
            <a:fillRect/>
          </a:stretch>
        </p:blipFill>
        <p:spPr>
          <a:xfrm>
            <a:off x="5815625" y="2362575"/>
            <a:ext cx="6090399" cy="322531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grpSp>
        <p:nvGrpSpPr>
          <p:cNvPr id="664" name="Google Shape;664;g31bb17f68ad_4_17"/>
          <p:cNvGrpSpPr/>
          <p:nvPr/>
        </p:nvGrpSpPr>
        <p:grpSpPr>
          <a:xfrm>
            <a:off x="5747687" y="4040862"/>
            <a:ext cx="2223310" cy="2223310"/>
            <a:chOff x="3400425" y="733425"/>
            <a:chExt cx="5391150" cy="5391150"/>
          </a:xfrm>
        </p:grpSpPr>
        <p:sp>
          <p:nvSpPr>
            <p:cNvPr id="665" name="Google Shape;665;g31bb17f68ad_4_17"/>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66" name="Google Shape;666;g31bb17f68ad_4_17"/>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667" name="Google Shape;667;g31bb17f68ad_4_17"/>
          <p:cNvSpPr/>
          <p:nvPr/>
        </p:nvSpPr>
        <p:spPr>
          <a:xfrm>
            <a:off x="6705600" y="0"/>
            <a:ext cx="408000" cy="6416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668" name="Google Shape;668;g31bb17f68ad_4_17"/>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grpSp>
        <p:nvGrpSpPr>
          <p:cNvPr id="669" name="Google Shape;669;g31bb17f68ad_4_17"/>
          <p:cNvGrpSpPr/>
          <p:nvPr/>
        </p:nvGrpSpPr>
        <p:grpSpPr>
          <a:xfrm>
            <a:off x="-1928415" y="-1928415"/>
            <a:ext cx="3856829" cy="3856829"/>
            <a:chOff x="3400425" y="733425"/>
            <a:chExt cx="5391150" cy="5391150"/>
          </a:xfrm>
        </p:grpSpPr>
        <p:sp>
          <p:nvSpPr>
            <p:cNvPr id="670" name="Google Shape;670;g31bb17f68ad_4_17"/>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71" name="Google Shape;671;g31bb17f68ad_4_17"/>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672" name="Google Shape;672;g31bb17f68ad_4_17"/>
          <p:cNvCxnSpPr/>
          <p:nvPr/>
        </p:nvCxnSpPr>
        <p:spPr>
          <a:xfrm>
            <a:off x="3957184" y="1739763"/>
            <a:ext cx="1036500" cy="0"/>
          </a:xfrm>
          <a:prstGeom prst="straightConnector1">
            <a:avLst/>
          </a:prstGeom>
          <a:noFill/>
          <a:ln w="12700" cap="flat" cmpd="sng">
            <a:solidFill>
              <a:schemeClr val="accent1"/>
            </a:solidFill>
            <a:prstDash val="solid"/>
            <a:miter lim="800000"/>
            <a:headEnd type="none" w="sm" len="sm"/>
            <a:tailEnd type="none" w="sm" len="sm"/>
          </a:ln>
        </p:spPr>
      </p:cxnSp>
      <p:sp>
        <p:nvSpPr>
          <p:cNvPr id="673" name="Google Shape;673;g31bb17f68ad_4_17"/>
          <p:cNvSpPr txBox="1">
            <a:spLocks noGrp="1"/>
          </p:cNvSpPr>
          <p:nvPr>
            <p:ph type="title"/>
          </p:nvPr>
        </p:nvSpPr>
        <p:spPr>
          <a:xfrm>
            <a:off x="721475" y="2131875"/>
            <a:ext cx="5679300" cy="3515400"/>
          </a:xfrm>
          <a:prstGeom prst="rect">
            <a:avLst/>
          </a:prstGeom>
          <a:noFill/>
          <a:ln>
            <a:noFill/>
          </a:ln>
        </p:spPr>
        <p:txBody>
          <a:bodyPr spcFirstLastPara="1" wrap="square" lIns="91425" tIns="45700" rIns="91425" bIns="45700" anchor="t" anchorCtr="0">
            <a:noAutofit/>
          </a:bodyPr>
          <a:lstStyle/>
          <a:p>
            <a:pPr marL="444500" lvl="0" indent="-342900" algn="l" rtl="0">
              <a:lnSpc>
                <a:spcPct val="100000"/>
              </a:lnSpc>
              <a:spcBef>
                <a:spcPts val="0"/>
              </a:spcBef>
              <a:spcAft>
                <a:spcPts val="0"/>
              </a:spcAft>
              <a:buSzPts val="2000"/>
              <a:buFont typeface="Arial" panose="020B0604020202020204" pitchFamily="34" charset="0"/>
              <a:buChar char="•"/>
            </a:pPr>
            <a:r>
              <a:rPr lang="en-ID" sz="2000" b="1" dirty="0">
                <a:latin typeface="Plus Jakarta Sans"/>
                <a:ea typeface="Plus Jakarta Sans"/>
                <a:cs typeface="Plus Jakarta Sans"/>
                <a:sym typeface="Plus Jakarta Sans"/>
              </a:rPr>
              <a:t>Wireless communication </a:t>
            </a:r>
            <a:r>
              <a:rPr lang="en-ID" sz="2000" dirty="0"/>
              <a:t>between client and </a:t>
            </a:r>
            <a:r>
              <a:rPr lang="en-ID" sz="2000" dirty="0" err="1"/>
              <a:t>SmoothOperator</a:t>
            </a:r>
            <a:endParaRPr sz="2000" dirty="0"/>
          </a:p>
          <a:p>
            <a:pPr marL="901700" lvl="1" indent="-342900" algn="l" rtl="0">
              <a:lnSpc>
                <a:spcPct val="100000"/>
              </a:lnSpc>
              <a:spcBef>
                <a:spcPts val="0"/>
              </a:spcBef>
              <a:spcAft>
                <a:spcPts val="0"/>
              </a:spcAft>
              <a:buClr>
                <a:schemeClr val="dk1"/>
              </a:buClr>
              <a:buSzPts val="2000"/>
              <a:buFont typeface="Arial" panose="020B0604020202020204" pitchFamily="34" charset="0"/>
              <a:buChar char="•"/>
            </a:pPr>
            <a:r>
              <a:rPr lang="en-ID" sz="2000" dirty="0">
                <a:solidFill>
                  <a:schemeClr val="dk1"/>
                </a:solidFill>
                <a:latin typeface="Plus Jakarta Sans"/>
                <a:ea typeface="Plus Jakarta Sans"/>
                <a:cs typeface="Plus Jakarta Sans"/>
                <a:sym typeface="Plus Jakarta Sans"/>
              </a:rPr>
              <a:t>Secured through local subnet</a:t>
            </a:r>
            <a:br>
              <a:rPr lang="en-ID" sz="2000" dirty="0">
                <a:solidFill>
                  <a:schemeClr val="dk1"/>
                </a:solidFill>
                <a:latin typeface="Plus Jakarta Sans"/>
                <a:ea typeface="Plus Jakarta Sans"/>
                <a:cs typeface="Plus Jakarta Sans"/>
                <a:sym typeface="Plus Jakarta Sans"/>
              </a:rPr>
            </a:br>
            <a:endParaRPr sz="2000" dirty="0"/>
          </a:p>
          <a:p>
            <a:pPr marL="444500" lvl="0" indent="-342900" algn="l" rtl="0">
              <a:lnSpc>
                <a:spcPct val="100000"/>
              </a:lnSpc>
              <a:spcBef>
                <a:spcPts val="0"/>
              </a:spcBef>
              <a:spcAft>
                <a:spcPts val="0"/>
              </a:spcAft>
              <a:buSzPts val="2000"/>
              <a:buFont typeface="Arial" panose="020B0604020202020204" pitchFamily="34" charset="0"/>
              <a:buChar char="•"/>
            </a:pPr>
            <a:r>
              <a:rPr lang="en-ID" sz="2000" dirty="0" err="1"/>
              <a:t>SmoothOperator</a:t>
            </a:r>
            <a:r>
              <a:rPr lang="en-ID" sz="2000" dirty="0"/>
              <a:t> object detection was able to</a:t>
            </a:r>
            <a:r>
              <a:rPr lang="en-ID" sz="2000" b="1" dirty="0">
                <a:latin typeface="Plus Jakarta Sans"/>
                <a:ea typeface="Plus Jakarta Sans"/>
                <a:cs typeface="Plus Jakarta Sans"/>
                <a:sym typeface="Plus Jakarta Sans"/>
              </a:rPr>
              <a:t> stop within 30 cm </a:t>
            </a:r>
            <a:r>
              <a:rPr lang="en-ID" sz="2000" dirty="0"/>
              <a:t>of obstacles (Hardware Interrupt)</a:t>
            </a:r>
            <a:br>
              <a:rPr lang="en-ID" sz="2000" dirty="0"/>
            </a:br>
            <a:endParaRPr sz="2000" dirty="0"/>
          </a:p>
          <a:p>
            <a:pPr marL="444500" lvl="0" indent="-342900" algn="l" rtl="0">
              <a:lnSpc>
                <a:spcPct val="100000"/>
              </a:lnSpc>
              <a:spcBef>
                <a:spcPts val="0"/>
              </a:spcBef>
              <a:spcAft>
                <a:spcPts val="0"/>
              </a:spcAft>
              <a:buSzPts val="2000"/>
              <a:buFont typeface="Arial" panose="020B0604020202020204" pitchFamily="34" charset="0"/>
              <a:buChar char="•"/>
            </a:pPr>
            <a:r>
              <a:rPr lang="en-ID" sz="2000" dirty="0"/>
              <a:t>Prototype was able to </a:t>
            </a:r>
            <a:r>
              <a:rPr lang="en-ID" sz="2000" b="1" dirty="0">
                <a:latin typeface="Plus Jakarta Sans"/>
                <a:ea typeface="Plus Jakarta Sans"/>
                <a:cs typeface="Plus Jakarta Sans"/>
                <a:sym typeface="Plus Jakarta Sans"/>
              </a:rPr>
              <a:t>withstand ~130 lbs</a:t>
            </a:r>
            <a:br>
              <a:rPr lang="en-ID" sz="2000" b="1" dirty="0">
                <a:latin typeface="Plus Jakarta Sans"/>
                <a:ea typeface="Plus Jakarta Sans"/>
                <a:cs typeface="Plus Jakarta Sans"/>
                <a:sym typeface="Plus Jakarta Sans"/>
              </a:rPr>
            </a:br>
            <a:endParaRPr sz="2000" b="1" dirty="0">
              <a:latin typeface="Plus Jakarta Sans"/>
              <a:ea typeface="Plus Jakarta Sans"/>
              <a:cs typeface="Plus Jakarta Sans"/>
              <a:sym typeface="Plus Jakarta Sans"/>
            </a:endParaRPr>
          </a:p>
          <a:p>
            <a:pPr marL="444500" lvl="0" indent="-342900" algn="l" rtl="0">
              <a:spcBef>
                <a:spcPts val="0"/>
              </a:spcBef>
              <a:spcAft>
                <a:spcPts val="0"/>
              </a:spcAft>
              <a:buSzPts val="2000"/>
              <a:buFont typeface="Arial" panose="020B0604020202020204" pitchFamily="34" charset="0"/>
              <a:buChar char="•"/>
            </a:pPr>
            <a:r>
              <a:rPr lang="en-ID" sz="2000" dirty="0"/>
              <a:t>Camera was able to</a:t>
            </a:r>
            <a:r>
              <a:rPr lang="en-ID" sz="2000" b="1" dirty="0">
                <a:latin typeface="Plus Jakarta Sans"/>
                <a:ea typeface="Plus Jakarta Sans"/>
                <a:cs typeface="Plus Jakarta Sans"/>
                <a:sym typeface="Plus Jakarta Sans"/>
              </a:rPr>
              <a:t> detect fist </a:t>
            </a:r>
            <a:r>
              <a:rPr lang="en-ID" sz="2000" dirty="0"/>
              <a:t>gestures</a:t>
            </a:r>
            <a:endParaRPr sz="2000" dirty="0"/>
          </a:p>
        </p:txBody>
      </p:sp>
      <p:sp>
        <p:nvSpPr>
          <p:cNvPr id="674" name="Google Shape;674;g31bb17f68ad_4_17"/>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pic>
        <p:nvPicPr>
          <p:cNvPr id="675" name="Google Shape;675;g31bb17f68ad_4_17"/>
          <p:cNvPicPr preferRelativeResize="0"/>
          <p:nvPr/>
        </p:nvPicPr>
        <p:blipFill>
          <a:blip r:embed="rId3">
            <a:alphaModFix/>
          </a:blip>
          <a:stretch>
            <a:fillRect/>
          </a:stretch>
        </p:blipFill>
        <p:spPr>
          <a:xfrm>
            <a:off x="7313925" y="3683575"/>
            <a:ext cx="2943225" cy="2257425"/>
          </a:xfrm>
          <a:prstGeom prst="rect">
            <a:avLst/>
          </a:prstGeom>
          <a:noFill/>
          <a:ln>
            <a:noFill/>
          </a:ln>
        </p:spPr>
      </p:pic>
      <p:sp>
        <p:nvSpPr>
          <p:cNvPr id="676" name="Google Shape;676;g31bb17f68ad_4_17"/>
          <p:cNvSpPr txBox="1"/>
          <p:nvPr/>
        </p:nvSpPr>
        <p:spPr>
          <a:xfrm>
            <a:off x="7313925" y="5941000"/>
            <a:ext cx="3167700" cy="246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ID" sz="1200" i="1">
                <a:latin typeface="Times New Roman"/>
                <a:ea typeface="Times New Roman"/>
                <a:cs typeface="Times New Roman"/>
                <a:sym typeface="Times New Roman"/>
              </a:rPr>
              <a:t>Hand Tracking with Jetson Nano allows the camera to detect fist gestures.</a:t>
            </a:r>
            <a:endParaRPr sz="2800">
              <a:solidFill>
                <a:schemeClr val="dk1"/>
              </a:solidFill>
            </a:endParaRPr>
          </a:p>
        </p:txBody>
      </p:sp>
      <p:pic>
        <p:nvPicPr>
          <p:cNvPr id="677" name="Google Shape;677;g31bb17f68ad_4_17"/>
          <p:cNvPicPr preferRelativeResize="0"/>
          <p:nvPr/>
        </p:nvPicPr>
        <p:blipFill>
          <a:blip r:embed="rId4">
            <a:alphaModFix/>
          </a:blip>
          <a:stretch>
            <a:fillRect/>
          </a:stretch>
        </p:blipFill>
        <p:spPr>
          <a:xfrm>
            <a:off x="7199550" y="820725"/>
            <a:ext cx="2773156" cy="2257426"/>
          </a:xfrm>
          <a:prstGeom prst="rect">
            <a:avLst/>
          </a:prstGeom>
          <a:noFill/>
          <a:ln>
            <a:noFill/>
          </a:ln>
        </p:spPr>
      </p:pic>
      <p:sp>
        <p:nvSpPr>
          <p:cNvPr id="678" name="Google Shape;678;g31bb17f68ad_4_17"/>
          <p:cNvSpPr txBox="1">
            <a:spLocks noGrp="1"/>
          </p:cNvSpPr>
          <p:nvPr>
            <p:ph type="title"/>
          </p:nvPr>
        </p:nvSpPr>
        <p:spPr>
          <a:xfrm>
            <a:off x="815560" y="1370350"/>
            <a:ext cx="9136800" cy="92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Plus Jakarta Sans Medium"/>
              <a:buNone/>
            </a:pPr>
            <a:r>
              <a:rPr lang="en-ID"/>
              <a:t>Test </a:t>
            </a:r>
            <a:r>
              <a:rPr lang="en-ID">
                <a:solidFill>
                  <a:srgbClr val="FF0000"/>
                </a:solidFill>
              </a:rPr>
              <a:t>Results</a:t>
            </a:r>
            <a:endParaRPr>
              <a:solidFill>
                <a:srgbClr val="FF0000"/>
              </a:solidFill>
            </a:endParaRPr>
          </a:p>
        </p:txBody>
      </p:sp>
      <p:pic>
        <p:nvPicPr>
          <p:cNvPr id="679" name="Google Shape;679;g31bb17f68ad_4_17"/>
          <p:cNvPicPr preferRelativeResize="0"/>
          <p:nvPr/>
        </p:nvPicPr>
        <p:blipFill rotWithShape="1">
          <a:blip r:embed="rId5">
            <a:alphaModFix/>
          </a:blip>
          <a:srcRect l="8809" r="4573"/>
          <a:stretch/>
        </p:blipFill>
        <p:spPr>
          <a:xfrm>
            <a:off x="10163175" y="173550"/>
            <a:ext cx="1873225" cy="3292950"/>
          </a:xfrm>
          <a:prstGeom prst="rect">
            <a:avLst/>
          </a:prstGeom>
          <a:noFill/>
          <a:ln>
            <a:noFill/>
          </a:ln>
        </p:spPr>
      </p:pic>
      <p:sp>
        <p:nvSpPr>
          <p:cNvPr id="680" name="Google Shape;680;g31bb17f68ad_4_17"/>
          <p:cNvSpPr txBox="1"/>
          <p:nvPr/>
        </p:nvSpPr>
        <p:spPr>
          <a:xfrm>
            <a:off x="7199525" y="3032350"/>
            <a:ext cx="2773200" cy="246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ID" sz="1200" i="1">
                <a:latin typeface="Times New Roman"/>
                <a:ea typeface="Times New Roman"/>
                <a:cs typeface="Times New Roman"/>
                <a:sym typeface="Times New Roman"/>
              </a:rPr>
              <a:t>Wireless Prototype Success</a:t>
            </a:r>
            <a:endParaRPr sz="2800">
              <a:solidFill>
                <a:schemeClr val="dk1"/>
              </a:solidFill>
            </a:endParaRPr>
          </a:p>
        </p:txBody>
      </p:sp>
      <p:sp>
        <p:nvSpPr>
          <p:cNvPr id="681" name="Google Shape;681;g31bb17f68ad_4_17"/>
          <p:cNvSpPr txBox="1"/>
          <p:nvPr/>
        </p:nvSpPr>
        <p:spPr>
          <a:xfrm>
            <a:off x="9713188" y="3466500"/>
            <a:ext cx="2773200" cy="246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ID" sz="1200" i="1">
                <a:latin typeface="Times New Roman"/>
                <a:ea typeface="Times New Roman"/>
                <a:cs typeface="Times New Roman"/>
                <a:sym typeface="Times New Roman"/>
              </a:rPr>
              <a:t>Material Strength Test</a:t>
            </a:r>
            <a:endParaRPr sz="2800">
              <a:solidFill>
                <a:schemeClr val="dk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grpSp>
        <p:nvGrpSpPr>
          <p:cNvPr id="686" name="Google Shape;686;g31bb17f68ad_0_0"/>
          <p:cNvGrpSpPr/>
          <p:nvPr/>
        </p:nvGrpSpPr>
        <p:grpSpPr>
          <a:xfrm>
            <a:off x="9435431" y="4377627"/>
            <a:ext cx="2201746" cy="2201746"/>
            <a:chOff x="3400425" y="733425"/>
            <a:chExt cx="5391150" cy="5391150"/>
          </a:xfrm>
        </p:grpSpPr>
        <p:sp>
          <p:nvSpPr>
            <p:cNvPr id="687" name="Google Shape;687;g31bb17f68ad_0_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88" name="Google Shape;688;g31bb17f68ad_0_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689" name="Google Shape;689;g31bb17f68ad_0_0"/>
          <p:cNvGrpSpPr/>
          <p:nvPr/>
        </p:nvGrpSpPr>
        <p:grpSpPr>
          <a:xfrm>
            <a:off x="-3427315" y="-1098303"/>
            <a:ext cx="5587927" cy="5587927"/>
            <a:chOff x="3400425" y="733425"/>
            <a:chExt cx="5391150" cy="5391150"/>
          </a:xfrm>
        </p:grpSpPr>
        <p:sp>
          <p:nvSpPr>
            <p:cNvPr id="690" name="Google Shape;690;g31bb17f68ad_0_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91" name="Google Shape;691;g31bb17f68ad_0_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692" name="Google Shape;692;g31bb17f68ad_0_0"/>
          <p:cNvCxnSpPr/>
          <p:nvPr/>
        </p:nvCxnSpPr>
        <p:spPr>
          <a:xfrm>
            <a:off x="3249613" y="398721"/>
            <a:ext cx="1036500" cy="0"/>
          </a:xfrm>
          <a:prstGeom prst="straightConnector1">
            <a:avLst/>
          </a:prstGeom>
          <a:noFill/>
          <a:ln w="12700" cap="flat" cmpd="sng">
            <a:solidFill>
              <a:schemeClr val="accent1"/>
            </a:solidFill>
            <a:prstDash val="solid"/>
            <a:miter lim="800000"/>
            <a:headEnd type="none" w="sm" len="sm"/>
            <a:tailEnd type="none" w="sm" len="sm"/>
          </a:ln>
        </p:spPr>
      </p:cxnSp>
      <p:cxnSp>
        <p:nvCxnSpPr>
          <p:cNvPr id="693" name="Google Shape;693;g31bb17f68ad_0_0"/>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694" name="Google Shape;694;g31bb17f68ad_0_0"/>
          <p:cNvSpPr txBox="1">
            <a:spLocks noGrp="1"/>
          </p:cNvSpPr>
          <p:nvPr>
            <p:ph type="title"/>
          </p:nvPr>
        </p:nvSpPr>
        <p:spPr>
          <a:xfrm>
            <a:off x="1026285" y="466900"/>
            <a:ext cx="9136800" cy="92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Plus Jakarta Sans Medium"/>
              <a:buNone/>
            </a:pPr>
            <a:r>
              <a:rPr lang="en-ID"/>
              <a:t>Gantt Chart</a:t>
            </a:r>
            <a:br>
              <a:rPr lang="en-ID" sz="5400">
                <a:solidFill>
                  <a:schemeClr val="accent1"/>
                </a:solidFill>
                <a:latin typeface="Plus Jakarta Sans Medium"/>
                <a:ea typeface="Plus Jakarta Sans Medium"/>
                <a:cs typeface="Plus Jakarta Sans Medium"/>
                <a:sym typeface="Plus Jakarta Sans Medium"/>
              </a:rPr>
            </a:br>
            <a:endParaRPr/>
          </a:p>
        </p:txBody>
      </p:sp>
      <p:sp>
        <p:nvSpPr>
          <p:cNvPr id="695" name="Google Shape;695;g31bb17f68ad_0_0"/>
          <p:cNvSpPr txBox="1">
            <a:spLocks noGrp="1"/>
          </p:cNvSpPr>
          <p:nvPr>
            <p:ph type="body" idx="14"/>
          </p:nvPr>
        </p:nvSpPr>
        <p:spPr>
          <a:xfrm>
            <a:off x="1019175" y="190575"/>
            <a:ext cx="25281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latin typeface="Plus Jakarta Sans"/>
                <a:ea typeface="Plus Jakarta Sans"/>
                <a:cs typeface="Plus Jakarta Sans"/>
                <a:sym typeface="Plus Jakarta Sans"/>
              </a:rPr>
              <a:t>Project Management</a:t>
            </a:r>
            <a:endParaRPr>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accent3"/>
              </a:buClr>
              <a:buSzPts val="1600"/>
              <a:buNone/>
            </a:pPr>
            <a:endParaRPr/>
          </a:p>
        </p:txBody>
      </p:sp>
      <p:sp>
        <p:nvSpPr>
          <p:cNvPr id="696" name="Google Shape;696;g31bb17f68ad_0_0"/>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pic>
        <p:nvPicPr>
          <p:cNvPr id="697" name="Google Shape;697;g31bb17f68ad_0_0"/>
          <p:cNvPicPr preferRelativeResize="0"/>
          <p:nvPr/>
        </p:nvPicPr>
        <p:blipFill>
          <a:blip r:embed="rId3">
            <a:alphaModFix/>
          </a:blip>
          <a:stretch>
            <a:fillRect/>
          </a:stretch>
        </p:blipFill>
        <p:spPr>
          <a:xfrm>
            <a:off x="2262600" y="1390301"/>
            <a:ext cx="9929402" cy="517255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grpSp>
        <p:nvGrpSpPr>
          <p:cNvPr id="702" name="Google Shape;702;g31bb17f68ad_0_93"/>
          <p:cNvGrpSpPr/>
          <p:nvPr/>
        </p:nvGrpSpPr>
        <p:grpSpPr>
          <a:xfrm>
            <a:off x="9435431" y="4377627"/>
            <a:ext cx="2201746" cy="2201746"/>
            <a:chOff x="3400425" y="733425"/>
            <a:chExt cx="5391150" cy="5391150"/>
          </a:xfrm>
        </p:grpSpPr>
        <p:sp>
          <p:nvSpPr>
            <p:cNvPr id="703" name="Google Shape;703;g31bb17f68ad_0_93"/>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04" name="Google Shape;704;g31bb17f68ad_0_93"/>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705" name="Google Shape;705;g31bb17f68ad_0_93"/>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706" name="Google Shape;706;g31bb17f68ad_0_93"/>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pic>
        <p:nvPicPr>
          <p:cNvPr id="707" name="Google Shape;707;g31bb17f68ad_0_93">
            <a:hlinkClick r:id="rId3"/>
          </p:cNvPr>
          <p:cNvPicPr preferRelativeResize="0"/>
          <p:nvPr/>
        </p:nvPicPr>
        <p:blipFill>
          <a:blip r:embed="rId4">
            <a:alphaModFix/>
          </a:blip>
          <a:stretch>
            <a:fillRect/>
          </a:stretch>
        </p:blipFill>
        <p:spPr>
          <a:xfrm>
            <a:off x="-2" y="1465062"/>
            <a:ext cx="9435432" cy="4881301"/>
          </a:xfrm>
          <a:prstGeom prst="rect">
            <a:avLst/>
          </a:prstGeom>
          <a:noFill/>
          <a:ln>
            <a:noFill/>
          </a:ln>
        </p:spPr>
      </p:pic>
      <p:sp>
        <p:nvSpPr>
          <p:cNvPr id="708" name="Google Shape;708;g31bb17f68ad_0_93"/>
          <p:cNvSpPr txBox="1"/>
          <p:nvPr/>
        </p:nvSpPr>
        <p:spPr>
          <a:xfrm>
            <a:off x="9884725" y="5655625"/>
            <a:ext cx="2937300" cy="9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1300" b="1">
                <a:solidFill>
                  <a:schemeClr val="dk1"/>
                </a:solidFill>
              </a:rPr>
              <a:t>More on Google Sheets…</a:t>
            </a:r>
            <a:endParaRPr sz="1300" b="1">
              <a:solidFill>
                <a:schemeClr val="dk1"/>
              </a:solidFill>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3" name="Google Shape;713;g31bb17f68ad_0_28"/>
          <p:cNvGrpSpPr/>
          <p:nvPr/>
        </p:nvGrpSpPr>
        <p:grpSpPr>
          <a:xfrm>
            <a:off x="9435431" y="4377627"/>
            <a:ext cx="2201746" cy="2201746"/>
            <a:chOff x="3400425" y="733425"/>
            <a:chExt cx="5391150" cy="5391150"/>
          </a:xfrm>
        </p:grpSpPr>
        <p:sp>
          <p:nvSpPr>
            <p:cNvPr id="714" name="Google Shape;714;g31bb17f68ad_0_2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15" name="Google Shape;715;g31bb17f68ad_0_2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716" name="Google Shape;716;g31bb17f68ad_0_28"/>
          <p:cNvGrpSpPr/>
          <p:nvPr/>
        </p:nvGrpSpPr>
        <p:grpSpPr>
          <a:xfrm>
            <a:off x="-3427315" y="-1098303"/>
            <a:ext cx="5587927" cy="5587927"/>
            <a:chOff x="3400425" y="733425"/>
            <a:chExt cx="5391150" cy="5391150"/>
          </a:xfrm>
        </p:grpSpPr>
        <p:sp>
          <p:nvSpPr>
            <p:cNvPr id="717" name="Google Shape;717;g31bb17f68ad_0_2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18" name="Google Shape;718;g31bb17f68ad_0_2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719" name="Google Shape;719;g31bb17f68ad_0_28"/>
          <p:cNvCxnSpPr/>
          <p:nvPr/>
        </p:nvCxnSpPr>
        <p:spPr>
          <a:xfrm>
            <a:off x="3249613" y="1313121"/>
            <a:ext cx="1036500" cy="0"/>
          </a:xfrm>
          <a:prstGeom prst="straightConnector1">
            <a:avLst/>
          </a:prstGeom>
          <a:noFill/>
          <a:ln w="12700" cap="flat" cmpd="sng">
            <a:solidFill>
              <a:schemeClr val="accent1"/>
            </a:solidFill>
            <a:prstDash val="solid"/>
            <a:miter lim="800000"/>
            <a:headEnd type="none" w="sm" len="sm"/>
            <a:tailEnd type="none" w="sm" len="sm"/>
          </a:ln>
        </p:spPr>
      </p:cxnSp>
      <p:cxnSp>
        <p:nvCxnSpPr>
          <p:cNvPr id="720" name="Google Shape;720;g31bb17f68ad_0_28"/>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721" name="Google Shape;721;g31bb17f68ad_0_28"/>
          <p:cNvSpPr txBox="1">
            <a:spLocks noGrp="1"/>
          </p:cNvSpPr>
          <p:nvPr>
            <p:ph type="title"/>
          </p:nvPr>
        </p:nvSpPr>
        <p:spPr>
          <a:xfrm>
            <a:off x="1026285" y="1381300"/>
            <a:ext cx="9136800" cy="92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Plus Jakarta Sans Medium"/>
              <a:buNone/>
            </a:pPr>
            <a:r>
              <a:rPr lang="en-ID"/>
              <a:t>Jira Board &amp; </a:t>
            </a:r>
            <a:r>
              <a:rPr lang="en-ID">
                <a:solidFill>
                  <a:schemeClr val="accent1"/>
                </a:solidFill>
              </a:rPr>
              <a:t>Sprints</a:t>
            </a:r>
            <a:br>
              <a:rPr lang="en-ID" sz="5400">
                <a:solidFill>
                  <a:schemeClr val="accent1"/>
                </a:solidFill>
                <a:latin typeface="Plus Jakarta Sans Medium"/>
                <a:ea typeface="Plus Jakarta Sans Medium"/>
                <a:cs typeface="Plus Jakarta Sans Medium"/>
                <a:sym typeface="Plus Jakarta Sans Medium"/>
              </a:rPr>
            </a:br>
            <a:endParaRPr/>
          </a:p>
        </p:txBody>
      </p:sp>
      <p:sp>
        <p:nvSpPr>
          <p:cNvPr id="722" name="Google Shape;722;g31bb17f68ad_0_28"/>
          <p:cNvSpPr txBox="1">
            <a:spLocks noGrp="1"/>
          </p:cNvSpPr>
          <p:nvPr>
            <p:ph type="body" idx="14"/>
          </p:nvPr>
        </p:nvSpPr>
        <p:spPr>
          <a:xfrm>
            <a:off x="1019175" y="1104975"/>
            <a:ext cx="25281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latin typeface="Plus Jakarta Sans"/>
                <a:ea typeface="Plus Jakarta Sans"/>
                <a:cs typeface="Plus Jakarta Sans"/>
                <a:sym typeface="Plus Jakarta Sans"/>
              </a:rPr>
              <a:t>Project Management</a:t>
            </a:r>
            <a:endParaRPr>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accent3"/>
              </a:buClr>
              <a:buSzPts val="1600"/>
              <a:buNone/>
            </a:pPr>
            <a:endParaRPr/>
          </a:p>
        </p:txBody>
      </p:sp>
      <p:sp>
        <p:nvSpPr>
          <p:cNvPr id="723" name="Google Shape;723;g31bb17f68ad_0_28"/>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pic>
        <p:nvPicPr>
          <p:cNvPr id="724" name="Google Shape;724;g31bb17f68ad_0_28">
            <a:hlinkClick r:id="rId3"/>
          </p:cNvPr>
          <p:cNvPicPr preferRelativeResize="0"/>
          <p:nvPr/>
        </p:nvPicPr>
        <p:blipFill>
          <a:blip r:embed="rId4">
            <a:alphaModFix/>
          </a:blip>
          <a:stretch>
            <a:fillRect/>
          </a:stretch>
        </p:blipFill>
        <p:spPr>
          <a:xfrm>
            <a:off x="1143000" y="2146149"/>
            <a:ext cx="9695651" cy="4284749"/>
          </a:xfrm>
          <a:prstGeom prst="rect">
            <a:avLst/>
          </a:prstGeom>
          <a:noFill/>
          <a:ln>
            <a:noFill/>
          </a:ln>
        </p:spPr>
      </p:pic>
      <p:pic>
        <p:nvPicPr>
          <p:cNvPr id="725" name="Google Shape;725;g31bb17f68ad_0_28"/>
          <p:cNvPicPr preferRelativeResize="0"/>
          <p:nvPr/>
        </p:nvPicPr>
        <p:blipFill>
          <a:blip r:embed="rId5">
            <a:alphaModFix/>
          </a:blip>
          <a:stretch>
            <a:fillRect/>
          </a:stretch>
        </p:blipFill>
        <p:spPr>
          <a:xfrm>
            <a:off x="7301774" y="1454810"/>
            <a:ext cx="1036500" cy="776377"/>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grpSp>
        <p:nvGrpSpPr>
          <p:cNvPr id="730" name="Google Shape;730;g31bb17f68ad_0_58"/>
          <p:cNvGrpSpPr/>
          <p:nvPr/>
        </p:nvGrpSpPr>
        <p:grpSpPr>
          <a:xfrm>
            <a:off x="9435431" y="4377627"/>
            <a:ext cx="2201746" cy="2201746"/>
            <a:chOff x="3400425" y="733425"/>
            <a:chExt cx="5391150" cy="5391150"/>
          </a:xfrm>
        </p:grpSpPr>
        <p:sp>
          <p:nvSpPr>
            <p:cNvPr id="731" name="Google Shape;731;g31bb17f68ad_0_5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32" name="Google Shape;732;g31bb17f68ad_0_5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733" name="Google Shape;733;g31bb17f68ad_0_58"/>
          <p:cNvGrpSpPr/>
          <p:nvPr/>
        </p:nvGrpSpPr>
        <p:grpSpPr>
          <a:xfrm>
            <a:off x="-3427315" y="-1098303"/>
            <a:ext cx="5587927" cy="5587927"/>
            <a:chOff x="3400425" y="733425"/>
            <a:chExt cx="5391150" cy="5391150"/>
          </a:xfrm>
        </p:grpSpPr>
        <p:sp>
          <p:nvSpPr>
            <p:cNvPr id="734" name="Google Shape;734;g31bb17f68ad_0_5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35" name="Google Shape;735;g31bb17f68ad_0_5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736" name="Google Shape;736;g31bb17f68ad_0_58"/>
          <p:cNvCxnSpPr/>
          <p:nvPr/>
        </p:nvCxnSpPr>
        <p:spPr>
          <a:xfrm>
            <a:off x="3249613" y="1313121"/>
            <a:ext cx="1036500" cy="0"/>
          </a:xfrm>
          <a:prstGeom prst="straightConnector1">
            <a:avLst/>
          </a:prstGeom>
          <a:noFill/>
          <a:ln w="12700" cap="flat" cmpd="sng">
            <a:solidFill>
              <a:schemeClr val="accent1"/>
            </a:solidFill>
            <a:prstDash val="solid"/>
            <a:miter lim="800000"/>
            <a:headEnd type="none" w="sm" len="sm"/>
            <a:tailEnd type="none" w="sm" len="sm"/>
          </a:ln>
        </p:spPr>
      </p:cxnSp>
      <p:cxnSp>
        <p:nvCxnSpPr>
          <p:cNvPr id="737" name="Google Shape;737;g31bb17f68ad_0_58"/>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738" name="Google Shape;738;g31bb17f68ad_0_58"/>
          <p:cNvSpPr txBox="1">
            <a:spLocks noGrp="1"/>
          </p:cNvSpPr>
          <p:nvPr>
            <p:ph type="title"/>
          </p:nvPr>
        </p:nvSpPr>
        <p:spPr>
          <a:xfrm>
            <a:off x="1026285" y="1381300"/>
            <a:ext cx="9136800" cy="92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Plus Jakarta Sans Medium"/>
              <a:buNone/>
            </a:pPr>
            <a:r>
              <a:rPr lang="en-ID"/>
              <a:t>Google </a:t>
            </a:r>
            <a:r>
              <a:rPr lang="en-ID">
                <a:solidFill>
                  <a:schemeClr val="accent1"/>
                </a:solidFill>
              </a:rPr>
              <a:t>Calendar</a:t>
            </a:r>
            <a:br>
              <a:rPr lang="en-ID" sz="5400">
                <a:solidFill>
                  <a:schemeClr val="accent1"/>
                </a:solidFill>
                <a:latin typeface="Plus Jakarta Sans Medium"/>
                <a:ea typeface="Plus Jakarta Sans Medium"/>
                <a:cs typeface="Plus Jakarta Sans Medium"/>
                <a:sym typeface="Plus Jakarta Sans Medium"/>
              </a:rPr>
            </a:br>
            <a:endParaRPr/>
          </a:p>
        </p:txBody>
      </p:sp>
      <p:sp>
        <p:nvSpPr>
          <p:cNvPr id="739" name="Google Shape;739;g31bb17f68ad_0_58"/>
          <p:cNvSpPr txBox="1">
            <a:spLocks noGrp="1"/>
          </p:cNvSpPr>
          <p:nvPr>
            <p:ph type="body" idx="14"/>
          </p:nvPr>
        </p:nvSpPr>
        <p:spPr>
          <a:xfrm>
            <a:off x="1019175" y="1104975"/>
            <a:ext cx="25281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latin typeface="Plus Jakarta Sans"/>
                <a:ea typeface="Plus Jakarta Sans"/>
                <a:cs typeface="Plus Jakarta Sans"/>
                <a:sym typeface="Plus Jakarta Sans"/>
              </a:rPr>
              <a:t>Project Management</a:t>
            </a:r>
            <a:endParaRPr>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accent3"/>
              </a:buClr>
              <a:buSzPts val="1600"/>
              <a:buNone/>
            </a:pPr>
            <a:endParaRPr/>
          </a:p>
        </p:txBody>
      </p:sp>
      <p:sp>
        <p:nvSpPr>
          <p:cNvPr id="740" name="Google Shape;740;g31bb17f68ad_0_58"/>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pic>
        <p:nvPicPr>
          <p:cNvPr id="741" name="Google Shape;741;g31bb17f68ad_0_58"/>
          <p:cNvPicPr preferRelativeResize="0"/>
          <p:nvPr/>
        </p:nvPicPr>
        <p:blipFill>
          <a:blip r:embed="rId3">
            <a:alphaModFix/>
          </a:blip>
          <a:stretch>
            <a:fillRect/>
          </a:stretch>
        </p:blipFill>
        <p:spPr>
          <a:xfrm>
            <a:off x="1261725" y="2304701"/>
            <a:ext cx="8773626" cy="4173475"/>
          </a:xfrm>
          <a:prstGeom prst="rect">
            <a:avLst/>
          </a:prstGeom>
          <a:noFill/>
          <a:ln>
            <a:noFill/>
          </a:ln>
        </p:spPr>
      </p:pic>
      <p:pic>
        <p:nvPicPr>
          <p:cNvPr id="742" name="Google Shape;742;g31bb17f68ad_0_58"/>
          <p:cNvPicPr preferRelativeResize="0"/>
          <p:nvPr/>
        </p:nvPicPr>
        <p:blipFill>
          <a:blip r:embed="rId4">
            <a:alphaModFix/>
          </a:blip>
          <a:stretch>
            <a:fillRect/>
          </a:stretch>
        </p:blipFill>
        <p:spPr>
          <a:xfrm>
            <a:off x="6956735" y="1369250"/>
            <a:ext cx="762000" cy="7620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pic>
        <p:nvPicPr>
          <p:cNvPr id="747" name="Google Shape;747;p20"/>
          <p:cNvPicPr preferRelativeResize="0">
            <a:picLocks noGrp="1"/>
          </p:cNvPicPr>
          <p:nvPr>
            <p:ph type="pic" idx="2"/>
          </p:nvPr>
        </p:nvPicPr>
        <p:blipFill rotWithShape="1">
          <a:blip r:embed="rId3">
            <a:alphaModFix/>
          </a:blip>
          <a:srcRect t="3309" b="3309"/>
          <a:stretch/>
        </p:blipFill>
        <p:spPr>
          <a:xfrm>
            <a:off x="407989" y="441326"/>
            <a:ext cx="11376025" cy="5975350"/>
          </a:xfrm>
          <a:prstGeom prst="rect">
            <a:avLst/>
          </a:prstGeom>
          <a:gradFill>
            <a:gsLst>
              <a:gs pos="0">
                <a:srgbClr val="D8D8D8"/>
              </a:gs>
              <a:gs pos="100000">
                <a:srgbClr val="A5A5A5"/>
              </a:gs>
            </a:gsLst>
            <a:lin ang="2700000" scaled="0"/>
          </a:gradFill>
          <a:ln>
            <a:noFill/>
          </a:ln>
        </p:spPr>
      </p:pic>
      <p:grpSp>
        <p:nvGrpSpPr>
          <p:cNvPr id="748" name="Google Shape;748;p20"/>
          <p:cNvGrpSpPr/>
          <p:nvPr/>
        </p:nvGrpSpPr>
        <p:grpSpPr>
          <a:xfrm>
            <a:off x="-841471" y="-1014526"/>
            <a:ext cx="5757959" cy="5757959"/>
            <a:chOff x="3400425" y="733425"/>
            <a:chExt cx="5391150" cy="5391150"/>
          </a:xfrm>
        </p:grpSpPr>
        <p:sp>
          <p:nvSpPr>
            <p:cNvPr id="749" name="Google Shape;749;p2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0" name="Google Shape;750;p2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751" name="Google Shape;751;p20"/>
          <p:cNvSpPr/>
          <p:nvPr/>
        </p:nvSpPr>
        <p:spPr>
          <a:xfrm>
            <a:off x="407988" y="441325"/>
            <a:ext cx="11376024" cy="5975349"/>
          </a:xfrm>
          <a:prstGeom prst="rect">
            <a:avLst/>
          </a:prstGeom>
          <a:solidFill>
            <a:schemeClr val="accent1">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2" name="Google Shape;752;p20"/>
          <p:cNvSpPr txBox="1"/>
          <p:nvPr/>
        </p:nvSpPr>
        <p:spPr>
          <a:xfrm>
            <a:off x="633404" y="5883500"/>
            <a:ext cx="2925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000" b="0" i="0" u="none" strike="noStrike" cap="none">
                <a:solidFill>
                  <a:schemeClr val="lt1"/>
                </a:solidFill>
                <a:latin typeface="Plus Jakarta Sans Medium"/>
                <a:ea typeface="Plus Jakarta Sans Medium"/>
                <a:cs typeface="Plus Jakarta Sans Medium"/>
                <a:sym typeface="Plus Jakarta Sans Medium"/>
              </a:rPr>
              <a:t>SmoothOperator</a:t>
            </a:r>
            <a:endParaRPr sz="1400" b="0" i="0" u="none" strike="noStrike" cap="none">
              <a:solidFill>
                <a:srgbClr val="000000"/>
              </a:solidFill>
              <a:latin typeface="Arial"/>
              <a:ea typeface="Arial"/>
              <a:cs typeface="Arial"/>
              <a:sym typeface="Arial"/>
            </a:endParaRPr>
          </a:p>
        </p:txBody>
      </p:sp>
      <p:cxnSp>
        <p:nvCxnSpPr>
          <p:cNvPr id="753" name="Google Shape;753;p20"/>
          <p:cNvCxnSpPr/>
          <p:nvPr/>
        </p:nvCxnSpPr>
        <p:spPr>
          <a:xfrm rot="10800000" flipH="1">
            <a:off x="3073150" y="6124125"/>
            <a:ext cx="8101200" cy="22200"/>
          </a:xfrm>
          <a:prstGeom prst="straightConnector1">
            <a:avLst/>
          </a:prstGeom>
          <a:noFill/>
          <a:ln w="12700" cap="flat" cmpd="sng">
            <a:solidFill>
              <a:schemeClr val="lt1"/>
            </a:solidFill>
            <a:prstDash val="solid"/>
            <a:miter lim="800000"/>
            <a:headEnd type="none" w="sm" len="sm"/>
            <a:tailEnd type="none" w="sm" len="sm"/>
          </a:ln>
        </p:spPr>
      </p:cxnSp>
      <p:sp>
        <p:nvSpPr>
          <p:cNvPr id="754" name="Google Shape;754;p20"/>
          <p:cNvSpPr txBox="1">
            <a:spLocks noGrp="1"/>
          </p:cNvSpPr>
          <p:nvPr>
            <p:ph type="title"/>
          </p:nvPr>
        </p:nvSpPr>
        <p:spPr>
          <a:xfrm>
            <a:off x="1162050" y="1578961"/>
            <a:ext cx="9866376" cy="258775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5400"/>
              <a:buFont typeface="Plus Jakarta Sans Medium"/>
              <a:buNone/>
            </a:pPr>
            <a:r>
              <a:rPr lang="en-ID" sz="6000"/>
              <a:t>Thank You</a:t>
            </a:r>
            <a:endParaRPr sz="6000"/>
          </a:p>
          <a:p>
            <a:pPr marL="0" lvl="0" indent="0" algn="ctr" rtl="0">
              <a:lnSpc>
                <a:spcPct val="100000"/>
              </a:lnSpc>
              <a:spcBef>
                <a:spcPts val="0"/>
              </a:spcBef>
              <a:spcAft>
                <a:spcPts val="0"/>
              </a:spcAft>
              <a:buClr>
                <a:schemeClr val="lt1"/>
              </a:buClr>
              <a:buSzPts val="5400"/>
              <a:buFont typeface="Plus Jakarta Sans Medium"/>
              <a:buNone/>
            </a:pPr>
            <a:r>
              <a:rPr lang="en-ID" sz="4400"/>
              <a:t>Questions/Comments?</a:t>
            </a:r>
            <a:endParaRPr sz="4400"/>
          </a:p>
        </p:txBody>
      </p:sp>
      <p:pic>
        <p:nvPicPr>
          <p:cNvPr id="755" name="Google Shape;755;p20"/>
          <p:cNvPicPr preferRelativeResize="0"/>
          <p:nvPr/>
        </p:nvPicPr>
        <p:blipFill rotWithShape="1">
          <a:blip r:embed="rId4">
            <a:alphaModFix/>
          </a:blip>
          <a:srcRect b="23235"/>
          <a:stretch/>
        </p:blipFill>
        <p:spPr>
          <a:xfrm>
            <a:off x="4009100" y="3833349"/>
            <a:ext cx="3853374" cy="16655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19"/>
          <p:cNvPicPr preferRelativeResize="0">
            <a:picLocks noGrp="1"/>
          </p:cNvPicPr>
          <p:nvPr>
            <p:ph type="pic" idx="2"/>
          </p:nvPr>
        </p:nvPicPr>
        <p:blipFill rotWithShape="1">
          <a:blip r:embed="rId3">
            <a:alphaModFix/>
          </a:blip>
          <a:srcRect t="22592" b="22591"/>
          <a:stretch/>
        </p:blipFill>
        <p:spPr>
          <a:xfrm>
            <a:off x="0" y="0"/>
            <a:ext cx="12192000" cy="3759198"/>
          </a:xfrm>
          <a:prstGeom prst="rect">
            <a:avLst/>
          </a:prstGeom>
          <a:gradFill>
            <a:gsLst>
              <a:gs pos="0">
                <a:srgbClr val="D8D8D8"/>
              </a:gs>
              <a:gs pos="100000">
                <a:srgbClr val="A5A5A5"/>
              </a:gs>
            </a:gsLst>
            <a:lin ang="2700000" scaled="0"/>
          </a:gradFill>
          <a:ln>
            <a:noFill/>
          </a:ln>
        </p:spPr>
      </p:pic>
      <p:grpSp>
        <p:nvGrpSpPr>
          <p:cNvPr id="316" name="Google Shape;316;p19"/>
          <p:cNvGrpSpPr/>
          <p:nvPr/>
        </p:nvGrpSpPr>
        <p:grpSpPr>
          <a:xfrm>
            <a:off x="10672423" y="5964143"/>
            <a:ext cx="2223179" cy="2223179"/>
            <a:chOff x="3400425" y="733425"/>
            <a:chExt cx="5391150" cy="5391150"/>
          </a:xfrm>
        </p:grpSpPr>
        <p:sp>
          <p:nvSpPr>
            <p:cNvPr id="317" name="Google Shape;317;p19"/>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8" name="Google Shape;318;p19"/>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319" name="Google Shape;319;p19"/>
          <p:cNvGrpSpPr/>
          <p:nvPr/>
        </p:nvGrpSpPr>
        <p:grpSpPr>
          <a:xfrm>
            <a:off x="-2921000" y="1341210"/>
            <a:ext cx="4835975" cy="4835975"/>
            <a:chOff x="3400425" y="733425"/>
            <a:chExt cx="5391150" cy="5391150"/>
          </a:xfrm>
        </p:grpSpPr>
        <p:sp>
          <p:nvSpPr>
            <p:cNvPr id="320" name="Google Shape;320;p19"/>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1" name="Google Shape;321;p19"/>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322" name="Google Shape;322;p19"/>
          <p:cNvCxnSpPr/>
          <p:nvPr/>
        </p:nvCxnSpPr>
        <p:spPr>
          <a:xfrm>
            <a:off x="2421445" y="4294744"/>
            <a:ext cx="1086686" cy="0"/>
          </a:xfrm>
          <a:prstGeom prst="straightConnector1">
            <a:avLst/>
          </a:prstGeom>
          <a:noFill/>
          <a:ln w="12700" cap="flat" cmpd="sng">
            <a:solidFill>
              <a:schemeClr val="accent1"/>
            </a:solidFill>
            <a:prstDash val="solid"/>
            <a:miter lim="800000"/>
            <a:headEnd type="none" w="sm" len="sm"/>
            <a:tailEnd type="none" w="sm" len="sm"/>
          </a:ln>
        </p:spPr>
      </p:cxnSp>
      <p:sp>
        <p:nvSpPr>
          <p:cNvPr id="323" name="Google Shape;323;p19"/>
          <p:cNvSpPr/>
          <p:nvPr/>
        </p:nvSpPr>
        <p:spPr>
          <a:xfrm>
            <a:off x="0" y="6422628"/>
            <a:ext cx="12192000" cy="4353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324" name="Google Shape;324;p19"/>
          <p:cNvGrpSpPr/>
          <p:nvPr/>
        </p:nvGrpSpPr>
        <p:grpSpPr>
          <a:xfrm>
            <a:off x="151130" y="6507095"/>
            <a:ext cx="11632883" cy="246221"/>
            <a:chOff x="151130" y="6507095"/>
            <a:chExt cx="11632883" cy="246221"/>
          </a:xfrm>
        </p:grpSpPr>
        <p:sp>
          <p:nvSpPr>
            <p:cNvPr id="325" name="Google Shape;325;p19"/>
            <p:cNvSpPr txBox="1"/>
            <p:nvPr/>
          </p:nvSpPr>
          <p:spPr>
            <a:xfrm>
              <a:off x="151130" y="6507095"/>
              <a:ext cx="162242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lt1"/>
                  </a:solidFill>
                  <a:latin typeface="Plus Jakarta Sans Medium"/>
                  <a:ea typeface="Plus Jakarta Sans Medium"/>
                  <a:cs typeface="Plus Jakarta Sans Medium"/>
                  <a:sym typeface="Plus Jakarta Sans Medium"/>
                </a:rPr>
                <a:t>SmoothOperator</a:t>
              </a:r>
              <a:endParaRPr sz="1000" b="0" i="0" u="none" strike="noStrike" cap="none">
                <a:solidFill>
                  <a:schemeClr val="lt1"/>
                </a:solidFill>
                <a:latin typeface="Plus Jakarta Sans Medium"/>
                <a:ea typeface="Plus Jakarta Sans Medium"/>
                <a:cs typeface="Plus Jakarta Sans Medium"/>
                <a:sym typeface="Plus Jakarta Sans Medium"/>
              </a:endParaRPr>
            </a:p>
          </p:txBody>
        </p:sp>
        <p:cxnSp>
          <p:nvCxnSpPr>
            <p:cNvPr id="326" name="Google Shape;326;p19"/>
            <p:cNvCxnSpPr/>
            <p:nvPr/>
          </p:nvCxnSpPr>
          <p:spPr>
            <a:xfrm>
              <a:off x="1447800" y="6651635"/>
              <a:ext cx="10336213" cy="0"/>
            </a:xfrm>
            <a:prstGeom prst="straightConnector1">
              <a:avLst/>
            </a:prstGeom>
            <a:noFill/>
            <a:ln w="12700" cap="flat" cmpd="sng">
              <a:solidFill>
                <a:schemeClr val="lt1"/>
              </a:solidFill>
              <a:prstDash val="solid"/>
              <a:miter lim="800000"/>
              <a:headEnd type="none" w="sm" len="sm"/>
              <a:tailEnd type="none" w="sm" len="sm"/>
            </a:ln>
          </p:spPr>
        </p:cxnSp>
      </p:grpSp>
      <p:sp>
        <p:nvSpPr>
          <p:cNvPr id="327" name="Google Shape;327;p19"/>
          <p:cNvSpPr txBox="1">
            <a:spLocks noGrp="1"/>
          </p:cNvSpPr>
          <p:nvPr>
            <p:ph type="title"/>
          </p:nvPr>
        </p:nvSpPr>
        <p:spPr>
          <a:xfrm>
            <a:off x="1030225" y="4422500"/>
            <a:ext cx="5427000" cy="1326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Plus Jakarta Sans Medium"/>
              <a:buNone/>
            </a:pPr>
            <a:r>
              <a:rPr lang="en-ID"/>
              <a:t>Smooth</a:t>
            </a:r>
            <a:r>
              <a:rPr lang="en-ID">
                <a:solidFill>
                  <a:schemeClr val="accent1"/>
                </a:solidFill>
              </a:rPr>
              <a:t>Operator</a:t>
            </a:r>
            <a:endParaRPr>
              <a:solidFill>
                <a:schemeClr val="accent1"/>
              </a:solidFill>
            </a:endParaRPr>
          </a:p>
          <a:p>
            <a:pPr marL="0" lvl="0" indent="0" algn="l" rtl="0">
              <a:lnSpc>
                <a:spcPct val="115000"/>
              </a:lnSpc>
              <a:spcBef>
                <a:spcPts val="0"/>
              </a:spcBef>
              <a:spcAft>
                <a:spcPts val="0"/>
              </a:spcAft>
              <a:buSzPts val="4000"/>
              <a:buNone/>
            </a:pPr>
            <a:r>
              <a:rPr lang="en-ID" sz="1400">
                <a:solidFill>
                  <a:srgbClr val="000000"/>
                </a:solidFill>
                <a:latin typeface="Plus Jakarta Sans"/>
                <a:ea typeface="Plus Jakarta Sans"/>
                <a:cs typeface="Plus Jakarta Sans"/>
                <a:sym typeface="Plus Jakarta Sans"/>
              </a:rPr>
              <a:t>Enhance the quality of life by facilitating easy and </a:t>
            </a:r>
            <a:endParaRPr sz="1400">
              <a:solidFill>
                <a:srgbClr val="000000"/>
              </a:solidFill>
              <a:latin typeface="Plus Jakarta Sans"/>
              <a:ea typeface="Plus Jakarta Sans"/>
              <a:cs typeface="Plus Jakarta Sans"/>
              <a:sym typeface="Plus Jakarta Sans"/>
            </a:endParaRPr>
          </a:p>
          <a:p>
            <a:pPr marL="0" lvl="0" indent="0" algn="l" rtl="0">
              <a:lnSpc>
                <a:spcPct val="115000"/>
              </a:lnSpc>
              <a:spcBef>
                <a:spcPts val="0"/>
              </a:spcBef>
              <a:spcAft>
                <a:spcPts val="0"/>
              </a:spcAft>
              <a:buSzPts val="4000"/>
              <a:buNone/>
            </a:pPr>
            <a:r>
              <a:rPr lang="en-ID" sz="1400">
                <a:solidFill>
                  <a:srgbClr val="000000"/>
                </a:solidFill>
                <a:latin typeface="Plus Jakarta Sans"/>
                <a:ea typeface="Plus Jakarta Sans"/>
                <a:cs typeface="Plus Jakarta Sans"/>
                <a:sym typeface="Plus Jakarta Sans"/>
              </a:rPr>
              <a:t>safe movement of objects </a:t>
            </a:r>
            <a:endParaRPr sz="1400">
              <a:solidFill>
                <a:srgbClr val="000000"/>
              </a:solidFill>
              <a:latin typeface="Plus Jakarta Sans"/>
              <a:ea typeface="Plus Jakarta Sans"/>
              <a:cs typeface="Plus Jakarta Sans"/>
              <a:sym typeface="Plus Jakarta Sans"/>
            </a:endParaRPr>
          </a:p>
          <a:p>
            <a:pPr marL="0" lvl="0" indent="0" algn="l" rtl="0">
              <a:lnSpc>
                <a:spcPct val="115000"/>
              </a:lnSpc>
              <a:spcBef>
                <a:spcPts val="0"/>
              </a:spcBef>
              <a:spcAft>
                <a:spcPts val="0"/>
              </a:spcAft>
              <a:buSzPts val="4000"/>
              <a:buNone/>
            </a:pPr>
            <a:endParaRPr sz="1100">
              <a:solidFill>
                <a:srgbClr val="000000"/>
              </a:solidFill>
              <a:latin typeface="Plus Jakarta Sans"/>
              <a:ea typeface="Plus Jakarta Sans"/>
              <a:cs typeface="Plus Jakarta Sans"/>
              <a:sym typeface="Plus Jakarta Sans"/>
            </a:endParaRPr>
          </a:p>
          <a:p>
            <a:pPr marL="0" lvl="0" indent="0" algn="l" rtl="0">
              <a:lnSpc>
                <a:spcPct val="100000"/>
              </a:lnSpc>
              <a:spcBef>
                <a:spcPts val="0"/>
              </a:spcBef>
              <a:spcAft>
                <a:spcPts val="0"/>
              </a:spcAft>
              <a:buClr>
                <a:schemeClr val="dk1"/>
              </a:buClr>
              <a:buSzPts val="4000"/>
              <a:buFont typeface="Plus Jakarta Sans Medium"/>
              <a:buNone/>
            </a:pPr>
            <a:endParaRPr>
              <a:solidFill>
                <a:schemeClr val="accent1"/>
              </a:solidFill>
            </a:endParaRPr>
          </a:p>
        </p:txBody>
      </p:sp>
      <p:sp>
        <p:nvSpPr>
          <p:cNvPr id="328" name="Google Shape;328;p19"/>
          <p:cNvSpPr txBox="1">
            <a:spLocks noGrp="1"/>
          </p:cNvSpPr>
          <p:nvPr>
            <p:ph type="body" idx="4"/>
          </p:nvPr>
        </p:nvSpPr>
        <p:spPr>
          <a:xfrm>
            <a:off x="1030224" y="4086602"/>
            <a:ext cx="1399032" cy="338328"/>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latin typeface="Plus Jakarta Sans"/>
                <a:ea typeface="Plus Jakarta Sans"/>
                <a:cs typeface="Plus Jakarta Sans"/>
                <a:sym typeface="Plus Jakarta Sans"/>
              </a:rPr>
              <a:t>Our Solution</a:t>
            </a:r>
            <a:endParaRPr>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accent3"/>
              </a:buClr>
              <a:buSzPts val="1600"/>
              <a:buNone/>
            </a:pPr>
            <a:endParaRPr>
              <a:latin typeface="Plus Jakarta Sans"/>
              <a:ea typeface="Plus Jakarta Sans"/>
              <a:cs typeface="Plus Jakarta Sans"/>
              <a:sym typeface="Plus Jakarta Sans"/>
            </a:endParaRPr>
          </a:p>
        </p:txBody>
      </p:sp>
      <p:sp>
        <p:nvSpPr>
          <p:cNvPr id="329" name="Google Shape;329;p19"/>
          <p:cNvSpPr txBox="1">
            <a:spLocks noGrp="1"/>
          </p:cNvSpPr>
          <p:nvPr>
            <p:ph type="body" idx="1"/>
          </p:nvPr>
        </p:nvSpPr>
        <p:spPr>
          <a:xfrm>
            <a:off x="6457233" y="4539863"/>
            <a:ext cx="2916900" cy="274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200"/>
              <a:buNone/>
            </a:pPr>
            <a:r>
              <a:rPr lang="en-ID" sz="2000" b="1">
                <a:latin typeface="Plus Jakarta Sans"/>
                <a:ea typeface="Plus Jakarta Sans"/>
                <a:cs typeface="Plus Jakarta Sans"/>
                <a:sym typeface="Plus Jakarta Sans"/>
              </a:rPr>
              <a:t>Roboticized Dolly</a:t>
            </a:r>
            <a:endParaRPr sz="2000" b="1">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dk1"/>
              </a:buClr>
              <a:buSzPts val="1200"/>
              <a:buNone/>
            </a:pPr>
            <a:endParaRPr/>
          </a:p>
        </p:txBody>
      </p:sp>
      <p:sp>
        <p:nvSpPr>
          <p:cNvPr id="330" name="Google Shape;330;p19"/>
          <p:cNvSpPr txBox="1">
            <a:spLocks noGrp="1"/>
          </p:cNvSpPr>
          <p:nvPr>
            <p:ph type="body" idx="3"/>
          </p:nvPr>
        </p:nvSpPr>
        <p:spPr>
          <a:xfrm>
            <a:off x="6374100" y="4879300"/>
            <a:ext cx="5817900" cy="1206600"/>
          </a:xfrm>
          <a:prstGeom prst="rect">
            <a:avLst/>
          </a:prstGeom>
          <a:noFill/>
          <a:ln>
            <a:noFill/>
          </a:ln>
        </p:spPr>
        <p:txBody>
          <a:bodyPr spcFirstLastPara="1" wrap="square" lIns="91425" tIns="45700" rIns="91425" bIns="45700" anchor="t" anchorCtr="0">
            <a:noAutofit/>
          </a:bodyPr>
          <a:lstStyle/>
          <a:p>
            <a:pPr marL="412750" lvl="0" indent="-285750" algn="l" rtl="0">
              <a:lnSpc>
                <a:spcPct val="120000"/>
              </a:lnSpc>
              <a:spcBef>
                <a:spcPts val="0"/>
              </a:spcBef>
              <a:spcAft>
                <a:spcPts val="0"/>
              </a:spcAft>
              <a:buSzPts val="1600"/>
              <a:buFont typeface="Arial" panose="020B0604020202020204" pitchFamily="34" charset="0"/>
              <a:buChar char="•"/>
            </a:pPr>
            <a:r>
              <a:rPr lang="en-ID" sz="1600" dirty="0">
                <a:latin typeface="Plus Jakarta Sans"/>
                <a:ea typeface="Plus Jakarta Sans"/>
                <a:cs typeface="Plus Jakarta Sans"/>
                <a:sym typeface="Plus Jakarta Sans"/>
              </a:rPr>
              <a:t>Facilitates easy &amp; safe movement of objects</a:t>
            </a:r>
            <a:endParaRPr sz="1600" dirty="0">
              <a:latin typeface="Plus Jakarta Sans"/>
              <a:ea typeface="Plus Jakarta Sans"/>
              <a:cs typeface="Plus Jakarta Sans"/>
              <a:sym typeface="Plus Jakarta Sans"/>
            </a:endParaRPr>
          </a:p>
          <a:p>
            <a:pPr marL="412750" lvl="0" indent="-285750" algn="l" rtl="0">
              <a:lnSpc>
                <a:spcPct val="120000"/>
              </a:lnSpc>
              <a:spcBef>
                <a:spcPts val="0"/>
              </a:spcBef>
              <a:spcAft>
                <a:spcPts val="0"/>
              </a:spcAft>
              <a:buSzPts val="1600"/>
              <a:buFont typeface="Arial" panose="020B0604020202020204" pitchFamily="34" charset="0"/>
              <a:buChar char="•"/>
            </a:pPr>
            <a:r>
              <a:rPr lang="en-ID" sz="1600" dirty="0">
                <a:latin typeface="Plus Jakarta Sans"/>
                <a:ea typeface="Plus Jakarta Sans"/>
                <a:cs typeface="Plus Jakarta Sans"/>
                <a:sym typeface="Plus Jakarta Sans"/>
              </a:rPr>
              <a:t>Adaptable to many environments</a:t>
            </a:r>
            <a:endParaRPr sz="1600" dirty="0">
              <a:latin typeface="Plus Jakarta Sans"/>
              <a:ea typeface="Plus Jakarta Sans"/>
              <a:cs typeface="Plus Jakarta Sans"/>
              <a:sym typeface="Plus Jakarta Sans"/>
            </a:endParaRPr>
          </a:p>
          <a:p>
            <a:pPr marL="412750" lvl="0" indent="-285750" algn="l" rtl="0">
              <a:lnSpc>
                <a:spcPct val="120000"/>
              </a:lnSpc>
              <a:spcBef>
                <a:spcPts val="0"/>
              </a:spcBef>
              <a:spcAft>
                <a:spcPts val="0"/>
              </a:spcAft>
              <a:buSzPts val="1600"/>
              <a:buFont typeface="Arial" panose="020B0604020202020204" pitchFamily="34" charset="0"/>
              <a:buChar char="•"/>
            </a:pPr>
            <a:r>
              <a:rPr lang="en-ID" sz="1600" dirty="0">
                <a:latin typeface="Plus Jakarta Sans"/>
                <a:ea typeface="Plus Jakarta Sans"/>
                <a:cs typeface="Plus Jakarta Sans"/>
                <a:sym typeface="Plus Jakarta Sans"/>
              </a:rPr>
              <a:t>Semi-autonomous navigation &amp; obstacle avoidance</a:t>
            </a:r>
            <a:endParaRPr sz="1600" dirty="0">
              <a:latin typeface="Plus Jakarta Sans"/>
              <a:ea typeface="Plus Jakarta Sans"/>
              <a:cs typeface="Plus Jakarta Sans"/>
              <a:sym typeface="Plus Jakarta Sans"/>
            </a:endParaRPr>
          </a:p>
          <a:p>
            <a:pPr marL="412750" lvl="0" indent="-285750" algn="l" rtl="0">
              <a:lnSpc>
                <a:spcPct val="120000"/>
              </a:lnSpc>
              <a:spcBef>
                <a:spcPts val="0"/>
              </a:spcBef>
              <a:spcAft>
                <a:spcPts val="0"/>
              </a:spcAft>
              <a:buSzPts val="1600"/>
              <a:buFont typeface="Arial" panose="020B0604020202020204" pitchFamily="34" charset="0"/>
              <a:buChar char="•"/>
            </a:pPr>
            <a:r>
              <a:rPr lang="en-ID" sz="1600" dirty="0">
                <a:latin typeface="Plus Jakarta Sans"/>
                <a:ea typeface="Plus Jakarta Sans"/>
                <a:cs typeface="Plus Jakarta Sans"/>
                <a:sym typeface="Plus Jakarta Sans"/>
              </a:rPr>
              <a:t>User-friendly app to connect to robot</a:t>
            </a:r>
            <a:endParaRPr sz="1600" dirty="0">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rgbClr val="585858"/>
              </a:buClr>
              <a:buSzPts val="1000"/>
              <a:buNone/>
            </a:pPr>
            <a:endParaRPr sz="1600" dirty="0">
              <a:latin typeface="Plus Jakarta Sans"/>
              <a:ea typeface="Plus Jakarta Sans"/>
              <a:cs typeface="Plus Jakarta Sans"/>
              <a:sym typeface="Plus Jakarta Sans"/>
            </a:endParaRPr>
          </a:p>
        </p:txBody>
      </p:sp>
      <p:pic>
        <p:nvPicPr>
          <p:cNvPr id="331" name="Google Shape;331;p19"/>
          <p:cNvPicPr preferRelativeResize="0"/>
          <p:nvPr/>
        </p:nvPicPr>
        <p:blipFill rotWithShape="1">
          <a:blip r:embed="rId4">
            <a:alphaModFix/>
          </a:blip>
          <a:srcRect/>
          <a:stretch/>
        </p:blipFill>
        <p:spPr>
          <a:xfrm>
            <a:off x="5692000" y="147400"/>
            <a:ext cx="6300425" cy="3464400"/>
          </a:xfrm>
          <a:prstGeom prst="rect">
            <a:avLst/>
          </a:prstGeom>
          <a:noFill/>
          <a:ln>
            <a:noFill/>
          </a:ln>
        </p:spPr>
      </p:pic>
      <p:pic>
        <p:nvPicPr>
          <p:cNvPr id="332" name="Google Shape;332;p19"/>
          <p:cNvPicPr preferRelativeResize="0"/>
          <p:nvPr/>
        </p:nvPicPr>
        <p:blipFill rotWithShape="1">
          <a:blip r:embed="rId5">
            <a:alphaModFix/>
          </a:blip>
          <a:srcRect l="5083" r="13561"/>
          <a:stretch/>
        </p:blipFill>
        <p:spPr>
          <a:xfrm>
            <a:off x="193528" y="147400"/>
            <a:ext cx="5314333" cy="34644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grpSp>
        <p:nvGrpSpPr>
          <p:cNvPr id="337" name="Google Shape;337;g31bb17f68ad_0_178"/>
          <p:cNvGrpSpPr/>
          <p:nvPr/>
        </p:nvGrpSpPr>
        <p:grpSpPr>
          <a:xfrm>
            <a:off x="10137690" y="4920369"/>
            <a:ext cx="1586615" cy="1586615"/>
            <a:chOff x="3400425" y="733425"/>
            <a:chExt cx="5391150" cy="5391150"/>
          </a:xfrm>
        </p:grpSpPr>
        <p:sp>
          <p:nvSpPr>
            <p:cNvPr id="338" name="Google Shape;338;g31bb17f68ad_0_17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9" name="Google Shape;339;g31bb17f68ad_0_17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340" name="Google Shape;340;g31bb17f68ad_0_178"/>
          <p:cNvGrpSpPr/>
          <p:nvPr/>
        </p:nvGrpSpPr>
        <p:grpSpPr>
          <a:xfrm>
            <a:off x="-1805533" y="-1114336"/>
            <a:ext cx="4835862" cy="4835862"/>
            <a:chOff x="3400425" y="733425"/>
            <a:chExt cx="5391150" cy="5391150"/>
          </a:xfrm>
        </p:grpSpPr>
        <p:sp>
          <p:nvSpPr>
            <p:cNvPr id="341" name="Google Shape;341;g31bb17f68ad_0_17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2" name="Google Shape;342;g31bb17f68ad_0_17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343" name="Google Shape;343;g31bb17f68ad_0_178"/>
          <p:cNvGrpSpPr/>
          <p:nvPr/>
        </p:nvGrpSpPr>
        <p:grpSpPr>
          <a:xfrm>
            <a:off x="1026229" y="1796098"/>
            <a:ext cx="2421583" cy="4125801"/>
            <a:chOff x="1026264" y="2318147"/>
            <a:chExt cx="2267400" cy="3603634"/>
          </a:xfrm>
        </p:grpSpPr>
        <p:sp>
          <p:nvSpPr>
            <p:cNvPr id="344" name="Google Shape;344;g31bb17f68ad_0_178"/>
            <p:cNvSpPr/>
            <p:nvPr/>
          </p:nvSpPr>
          <p:spPr>
            <a:xfrm>
              <a:off x="1026264" y="2536881"/>
              <a:ext cx="2267400" cy="3384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5" name="Google Shape;345;g31bb17f68ad_0_178"/>
            <p:cNvSpPr/>
            <p:nvPr/>
          </p:nvSpPr>
          <p:spPr>
            <a:xfrm>
              <a:off x="1026264" y="2318147"/>
              <a:ext cx="2267400" cy="218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46" name="Google Shape;346;g31bb17f68ad_0_178"/>
          <p:cNvSpPr/>
          <p:nvPr/>
        </p:nvSpPr>
        <p:spPr>
          <a:xfrm>
            <a:off x="3601725" y="2042399"/>
            <a:ext cx="2421900" cy="3879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7" name="Google Shape;347;g31bb17f68ad_0_178"/>
          <p:cNvSpPr/>
          <p:nvPr/>
        </p:nvSpPr>
        <p:spPr>
          <a:xfrm>
            <a:off x="3601725" y="1796105"/>
            <a:ext cx="2421900" cy="246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348" name="Google Shape;348;g31bb17f68ad_0_178"/>
          <p:cNvGrpSpPr/>
          <p:nvPr/>
        </p:nvGrpSpPr>
        <p:grpSpPr>
          <a:xfrm>
            <a:off x="6177129" y="1795975"/>
            <a:ext cx="2421583" cy="4125801"/>
            <a:chOff x="1026264" y="2318147"/>
            <a:chExt cx="2267400" cy="3603634"/>
          </a:xfrm>
        </p:grpSpPr>
        <p:sp>
          <p:nvSpPr>
            <p:cNvPr id="349" name="Google Shape;349;g31bb17f68ad_0_178"/>
            <p:cNvSpPr/>
            <p:nvPr/>
          </p:nvSpPr>
          <p:spPr>
            <a:xfrm>
              <a:off x="1026264" y="2536881"/>
              <a:ext cx="2267400" cy="3384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0" name="Google Shape;350;g31bb17f68ad_0_178"/>
            <p:cNvSpPr/>
            <p:nvPr/>
          </p:nvSpPr>
          <p:spPr>
            <a:xfrm>
              <a:off x="1026264" y="2318147"/>
              <a:ext cx="2267400" cy="218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351" name="Google Shape;351;g31bb17f68ad_0_178"/>
          <p:cNvGrpSpPr/>
          <p:nvPr/>
        </p:nvGrpSpPr>
        <p:grpSpPr>
          <a:xfrm>
            <a:off x="8752567" y="1795975"/>
            <a:ext cx="2421583" cy="4125801"/>
            <a:chOff x="1026264" y="2318147"/>
            <a:chExt cx="2267400" cy="3603634"/>
          </a:xfrm>
        </p:grpSpPr>
        <p:sp>
          <p:nvSpPr>
            <p:cNvPr id="352" name="Google Shape;352;g31bb17f68ad_0_178"/>
            <p:cNvSpPr/>
            <p:nvPr/>
          </p:nvSpPr>
          <p:spPr>
            <a:xfrm>
              <a:off x="1026264" y="2536881"/>
              <a:ext cx="2267400" cy="3384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3" name="Google Shape;353;g31bb17f68ad_0_178"/>
            <p:cNvSpPr/>
            <p:nvPr/>
          </p:nvSpPr>
          <p:spPr>
            <a:xfrm>
              <a:off x="1026264" y="2318147"/>
              <a:ext cx="2267400" cy="218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354" name="Google Shape;354;g31bb17f68ad_0_178"/>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cxnSp>
        <p:nvCxnSpPr>
          <p:cNvPr id="355" name="Google Shape;355;g31bb17f68ad_0_178"/>
          <p:cNvCxnSpPr/>
          <p:nvPr/>
        </p:nvCxnSpPr>
        <p:spPr>
          <a:xfrm>
            <a:off x="2199707" y="1142758"/>
            <a:ext cx="1086600" cy="0"/>
          </a:xfrm>
          <a:prstGeom prst="straightConnector1">
            <a:avLst/>
          </a:prstGeom>
          <a:noFill/>
          <a:ln w="12700" cap="flat" cmpd="sng">
            <a:solidFill>
              <a:schemeClr val="accent1"/>
            </a:solidFill>
            <a:prstDash val="solid"/>
            <a:miter lim="800000"/>
            <a:headEnd type="none" w="sm" len="sm"/>
            <a:tailEnd type="none" w="sm" len="sm"/>
          </a:ln>
        </p:spPr>
      </p:cxnSp>
      <p:sp>
        <p:nvSpPr>
          <p:cNvPr id="356" name="Google Shape;356;g31bb17f68ad_0_178"/>
          <p:cNvSpPr txBox="1">
            <a:spLocks noGrp="1"/>
          </p:cNvSpPr>
          <p:nvPr>
            <p:ph type="title"/>
          </p:nvPr>
        </p:nvSpPr>
        <p:spPr>
          <a:xfrm>
            <a:off x="1187100" y="1274950"/>
            <a:ext cx="4835700" cy="52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Font typeface="Plus Jakarta Sans Medium"/>
              <a:buNone/>
            </a:pPr>
            <a:r>
              <a:rPr lang="en-ID"/>
              <a:t>Minimum Viable </a:t>
            </a:r>
            <a:r>
              <a:rPr lang="en-ID">
                <a:solidFill>
                  <a:schemeClr val="accent1"/>
                </a:solidFill>
              </a:rPr>
              <a:t>Product</a:t>
            </a:r>
            <a:r>
              <a:rPr lang="en-ID" sz="2800">
                <a:solidFill>
                  <a:schemeClr val="accent1"/>
                </a:solidFill>
                <a:latin typeface="Plus Jakarta Sans Medium"/>
                <a:ea typeface="Plus Jakarta Sans Medium"/>
                <a:cs typeface="Plus Jakarta Sans Medium"/>
                <a:sym typeface="Plus Jakarta Sans Medium"/>
              </a:rPr>
              <a:t> </a:t>
            </a:r>
            <a:endParaRPr>
              <a:solidFill>
                <a:srgbClr val="680404"/>
              </a:solidFill>
            </a:endParaRPr>
          </a:p>
        </p:txBody>
      </p:sp>
      <p:sp>
        <p:nvSpPr>
          <p:cNvPr id="357" name="Google Shape;357;g31bb17f68ad_0_178"/>
          <p:cNvSpPr txBox="1">
            <a:spLocks noGrp="1"/>
          </p:cNvSpPr>
          <p:nvPr>
            <p:ph type="body" idx="1"/>
          </p:nvPr>
        </p:nvSpPr>
        <p:spPr>
          <a:xfrm>
            <a:off x="1187101" y="934616"/>
            <a:ext cx="1398900" cy="3384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accent3"/>
              </a:buClr>
              <a:buSzPts val="1600"/>
              <a:buNone/>
            </a:pPr>
            <a:r>
              <a:rPr lang="en-ID">
                <a:latin typeface="Plus Jakarta Sans"/>
                <a:ea typeface="Plus Jakarta Sans"/>
                <a:cs typeface="Plus Jakarta Sans"/>
                <a:sym typeface="Plus Jakarta Sans"/>
              </a:rPr>
              <a:t>MVP</a:t>
            </a:r>
            <a:endParaRPr>
              <a:latin typeface="Plus Jakarta Sans"/>
              <a:ea typeface="Plus Jakarta Sans"/>
              <a:cs typeface="Plus Jakarta Sans"/>
              <a:sym typeface="Plus Jakarta Sans"/>
            </a:endParaRPr>
          </a:p>
        </p:txBody>
      </p:sp>
      <p:pic>
        <p:nvPicPr>
          <p:cNvPr id="358" name="Google Shape;358;g31bb17f68ad_0_178"/>
          <p:cNvPicPr preferRelativeResize="0">
            <a:picLocks noGrp="1"/>
          </p:cNvPicPr>
          <p:nvPr>
            <p:ph type="pic" idx="2"/>
          </p:nvPr>
        </p:nvPicPr>
        <p:blipFill rotWithShape="1">
          <a:blip r:embed="rId3">
            <a:alphaModFix/>
          </a:blip>
          <a:srcRect l="21876" r="21870"/>
          <a:stretch/>
        </p:blipFill>
        <p:spPr>
          <a:xfrm>
            <a:off x="1593115" y="2226825"/>
            <a:ext cx="1288334" cy="1288334"/>
          </a:xfrm>
          <a:prstGeom prst="rect">
            <a:avLst/>
          </a:prstGeom>
          <a:gradFill>
            <a:gsLst>
              <a:gs pos="0">
                <a:srgbClr val="D8D8D8"/>
              </a:gs>
              <a:gs pos="100000">
                <a:srgbClr val="A5A5A5"/>
              </a:gs>
            </a:gsLst>
            <a:lin ang="2700006" scaled="0"/>
          </a:gradFill>
          <a:ln>
            <a:noFill/>
          </a:ln>
        </p:spPr>
      </p:pic>
      <p:pic>
        <p:nvPicPr>
          <p:cNvPr id="359" name="Google Shape;359;g31bb17f68ad_0_178"/>
          <p:cNvPicPr preferRelativeResize="0">
            <a:picLocks noGrp="1"/>
          </p:cNvPicPr>
          <p:nvPr>
            <p:ph type="pic" idx="3"/>
          </p:nvPr>
        </p:nvPicPr>
        <p:blipFill rotWithShape="1">
          <a:blip r:embed="rId4">
            <a:alphaModFix/>
          </a:blip>
          <a:srcRect l="21910" r="21910"/>
          <a:stretch/>
        </p:blipFill>
        <p:spPr>
          <a:xfrm>
            <a:off x="4168294" y="2245300"/>
            <a:ext cx="1288334" cy="1288334"/>
          </a:xfrm>
          <a:prstGeom prst="rect">
            <a:avLst/>
          </a:prstGeom>
          <a:gradFill>
            <a:gsLst>
              <a:gs pos="0">
                <a:srgbClr val="D8D8D8"/>
              </a:gs>
              <a:gs pos="100000">
                <a:srgbClr val="A5A5A5"/>
              </a:gs>
            </a:gsLst>
            <a:lin ang="2700006" scaled="0"/>
          </a:gradFill>
          <a:ln>
            <a:noFill/>
          </a:ln>
        </p:spPr>
      </p:pic>
      <p:pic>
        <p:nvPicPr>
          <p:cNvPr id="360" name="Google Shape;360;g31bb17f68ad_0_178"/>
          <p:cNvPicPr preferRelativeResize="0">
            <a:picLocks noGrp="1"/>
          </p:cNvPicPr>
          <p:nvPr>
            <p:ph type="pic" idx="4"/>
          </p:nvPr>
        </p:nvPicPr>
        <p:blipFill rotWithShape="1">
          <a:blip r:embed="rId5">
            <a:alphaModFix/>
          </a:blip>
          <a:srcRect l="10549" r="10542"/>
          <a:stretch/>
        </p:blipFill>
        <p:spPr>
          <a:xfrm>
            <a:off x="6743898" y="2276600"/>
            <a:ext cx="1288334" cy="1288334"/>
          </a:xfrm>
          <a:prstGeom prst="rect">
            <a:avLst/>
          </a:prstGeom>
          <a:gradFill>
            <a:gsLst>
              <a:gs pos="0">
                <a:srgbClr val="D8D8D8"/>
              </a:gs>
              <a:gs pos="100000">
                <a:srgbClr val="A5A5A5"/>
              </a:gs>
            </a:gsLst>
            <a:lin ang="2700006" scaled="0"/>
          </a:gradFill>
          <a:ln>
            <a:noFill/>
          </a:ln>
        </p:spPr>
      </p:pic>
      <p:pic>
        <p:nvPicPr>
          <p:cNvPr id="361" name="Google Shape;361;g31bb17f68ad_0_178"/>
          <p:cNvPicPr preferRelativeResize="0">
            <a:picLocks noGrp="1"/>
          </p:cNvPicPr>
          <p:nvPr>
            <p:ph type="pic" idx="5"/>
          </p:nvPr>
        </p:nvPicPr>
        <p:blipFill rotWithShape="1">
          <a:blip r:embed="rId6">
            <a:alphaModFix/>
          </a:blip>
          <a:srcRect l="2968" t="27216" r="20724" b="4262"/>
          <a:stretch/>
        </p:blipFill>
        <p:spPr>
          <a:xfrm>
            <a:off x="9319053" y="2276600"/>
            <a:ext cx="1288334" cy="1288334"/>
          </a:xfrm>
          <a:prstGeom prst="rect">
            <a:avLst/>
          </a:prstGeom>
          <a:gradFill>
            <a:gsLst>
              <a:gs pos="0">
                <a:srgbClr val="D8D8D8"/>
              </a:gs>
              <a:gs pos="100000">
                <a:srgbClr val="A5A5A5"/>
              </a:gs>
            </a:gsLst>
            <a:lin ang="2700006" scaled="0"/>
          </a:gradFill>
          <a:ln>
            <a:noFill/>
          </a:ln>
        </p:spPr>
      </p:pic>
      <p:sp>
        <p:nvSpPr>
          <p:cNvPr id="362" name="Google Shape;362;g31bb17f68ad_0_178"/>
          <p:cNvSpPr txBox="1">
            <a:spLocks noGrp="1"/>
          </p:cNvSpPr>
          <p:nvPr>
            <p:ph type="body" idx="6"/>
          </p:nvPr>
        </p:nvSpPr>
        <p:spPr>
          <a:xfrm>
            <a:off x="8752200" y="3989225"/>
            <a:ext cx="2421600" cy="1168500"/>
          </a:xfrm>
          <a:prstGeom prst="rect">
            <a:avLst/>
          </a:prstGeom>
          <a:noFill/>
          <a:ln>
            <a:noFill/>
          </a:ln>
        </p:spPr>
        <p:txBody>
          <a:bodyPr spcFirstLastPara="1" wrap="square" lIns="91425" tIns="45700" rIns="91425" bIns="45700" anchor="t" anchorCtr="0">
            <a:noAutofit/>
          </a:bodyPr>
          <a:lstStyle/>
          <a:p>
            <a:pPr marL="323850" marR="0" lvl="0" indent="-171450" algn="l" rtl="0">
              <a:lnSpc>
                <a:spcPct val="120000"/>
              </a:lnSpc>
              <a:spcBef>
                <a:spcPts val="0"/>
              </a:spcBef>
              <a:spcAft>
                <a:spcPts val="0"/>
              </a:spcAft>
              <a:buSzPts val="1200"/>
              <a:buFont typeface="Arial" panose="020B0604020202020204" pitchFamily="34" charset="0"/>
              <a:buChar char="•"/>
            </a:pPr>
            <a:r>
              <a:rPr lang="en-ID" sz="1200" dirty="0">
                <a:latin typeface="Plus Jakarta Sans"/>
                <a:ea typeface="Plus Jakarta Sans"/>
                <a:cs typeface="Plus Jakarta Sans"/>
                <a:sym typeface="Plus Jakarta Sans"/>
              </a:rPr>
              <a:t>Follows user via camera</a:t>
            </a:r>
            <a:endParaRPr sz="1200" dirty="0">
              <a:latin typeface="Plus Jakarta Sans"/>
              <a:ea typeface="Plus Jakarta Sans"/>
              <a:cs typeface="Plus Jakarta Sans"/>
              <a:sym typeface="Plus Jakarta Sans"/>
            </a:endParaRPr>
          </a:p>
          <a:p>
            <a:pPr marL="323850" marR="0" lvl="0" indent="-171450" algn="l" rtl="0">
              <a:lnSpc>
                <a:spcPct val="120000"/>
              </a:lnSpc>
              <a:spcBef>
                <a:spcPts val="0"/>
              </a:spcBef>
              <a:spcAft>
                <a:spcPts val="0"/>
              </a:spcAft>
              <a:buSzPts val="1200"/>
              <a:buFont typeface="Arial" panose="020B0604020202020204" pitchFamily="34" charset="0"/>
              <a:buChar char="•"/>
            </a:pPr>
            <a:r>
              <a:rPr lang="en-ID" sz="1200" dirty="0">
                <a:latin typeface="Plus Jakarta Sans"/>
                <a:ea typeface="Plus Jakarta Sans"/>
                <a:cs typeface="Plus Jakarta Sans"/>
                <a:sym typeface="Plus Jakarta Sans"/>
              </a:rPr>
              <a:t>Able to navigate elevators, ramps, etc</a:t>
            </a:r>
            <a:endParaRPr sz="1200" dirty="0">
              <a:latin typeface="Plus Jakarta Sans"/>
              <a:ea typeface="Plus Jakarta Sans"/>
              <a:cs typeface="Plus Jakarta Sans"/>
              <a:sym typeface="Plus Jakarta Sans"/>
            </a:endParaRPr>
          </a:p>
          <a:p>
            <a:pPr marL="323850" marR="0" lvl="0" indent="-171450" algn="l" rtl="0">
              <a:lnSpc>
                <a:spcPct val="120000"/>
              </a:lnSpc>
              <a:spcBef>
                <a:spcPts val="0"/>
              </a:spcBef>
              <a:spcAft>
                <a:spcPts val="0"/>
              </a:spcAft>
              <a:buSzPts val="1200"/>
              <a:buFont typeface="Arial" panose="020B0604020202020204" pitchFamily="34" charset="0"/>
              <a:buChar char="•"/>
            </a:pPr>
            <a:r>
              <a:rPr lang="en-ID" sz="1200" dirty="0">
                <a:latin typeface="Plus Jakarta Sans"/>
                <a:ea typeface="Plus Jakarta Sans"/>
                <a:cs typeface="Plus Jakarta Sans"/>
                <a:sym typeface="Plus Jakarta Sans"/>
              </a:rPr>
              <a:t>Cohort of robots that are controlled by server</a:t>
            </a:r>
            <a:endParaRPr sz="1200" dirty="0">
              <a:latin typeface="Plus Jakarta Sans"/>
              <a:ea typeface="Plus Jakarta Sans"/>
              <a:cs typeface="Plus Jakarta Sans"/>
              <a:sym typeface="Plus Jakarta Sans"/>
            </a:endParaRPr>
          </a:p>
          <a:p>
            <a:pPr marL="323850" marR="0" lvl="0" indent="-171450" algn="l" rtl="0">
              <a:lnSpc>
                <a:spcPct val="120000"/>
              </a:lnSpc>
              <a:spcBef>
                <a:spcPts val="0"/>
              </a:spcBef>
              <a:spcAft>
                <a:spcPts val="0"/>
              </a:spcAft>
              <a:buSzPts val="1200"/>
              <a:buFont typeface="Arial" panose="020B0604020202020204" pitchFamily="34" charset="0"/>
              <a:buChar char="•"/>
            </a:pPr>
            <a:r>
              <a:rPr lang="en-ID" sz="1200" dirty="0">
                <a:latin typeface="Plus Jakarta Sans"/>
                <a:ea typeface="Plus Jakarta Sans"/>
                <a:cs typeface="Plus Jakarta Sans"/>
                <a:sym typeface="Plus Jakarta Sans"/>
              </a:rPr>
              <a:t>Lifting mechanism</a:t>
            </a:r>
            <a:endParaRPr sz="1200" dirty="0">
              <a:latin typeface="Plus Jakarta Sans"/>
              <a:ea typeface="Plus Jakarta Sans"/>
              <a:cs typeface="Plus Jakarta Sans"/>
              <a:sym typeface="Plus Jakarta Sans"/>
            </a:endParaRPr>
          </a:p>
          <a:p>
            <a:pPr marL="0" lvl="0" indent="0" algn="ctr" rtl="0">
              <a:lnSpc>
                <a:spcPct val="120000"/>
              </a:lnSpc>
              <a:spcBef>
                <a:spcPts val="1000"/>
              </a:spcBef>
              <a:spcAft>
                <a:spcPts val="0"/>
              </a:spcAft>
              <a:buClr>
                <a:srgbClr val="585858"/>
              </a:buClr>
              <a:buSzPts val="1000"/>
              <a:buNone/>
            </a:pPr>
            <a:endParaRPr sz="900" dirty="0">
              <a:latin typeface="Plus Jakarta Sans"/>
              <a:ea typeface="Plus Jakarta Sans"/>
              <a:cs typeface="Plus Jakarta Sans"/>
              <a:sym typeface="Plus Jakarta Sans"/>
            </a:endParaRPr>
          </a:p>
        </p:txBody>
      </p:sp>
      <p:sp>
        <p:nvSpPr>
          <p:cNvPr id="363" name="Google Shape;363;g31bb17f68ad_0_178"/>
          <p:cNvSpPr txBox="1">
            <a:spLocks noGrp="1"/>
          </p:cNvSpPr>
          <p:nvPr>
            <p:ph type="body" idx="7"/>
          </p:nvPr>
        </p:nvSpPr>
        <p:spPr>
          <a:xfrm>
            <a:off x="8856947" y="3678082"/>
            <a:ext cx="22128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1600" b="1">
                <a:latin typeface="Plus Jakarta Sans"/>
                <a:ea typeface="Plus Jakarta Sans"/>
                <a:cs typeface="Plus Jakarta Sans"/>
                <a:sym typeface="Plus Jakarta Sans"/>
              </a:rPr>
              <a:t>Reach Goals</a:t>
            </a:r>
            <a:endParaRPr sz="1400"/>
          </a:p>
        </p:txBody>
      </p:sp>
      <p:sp>
        <p:nvSpPr>
          <p:cNvPr id="364" name="Google Shape;364;g31bb17f68ad_0_178"/>
          <p:cNvSpPr txBox="1">
            <a:spLocks noGrp="1"/>
          </p:cNvSpPr>
          <p:nvPr>
            <p:ph type="body" idx="9"/>
          </p:nvPr>
        </p:nvSpPr>
        <p:spPr>
          <a:xfrm>
            <a:off x="6185100" y="3989225"/>
            <a:ext cx="2390100" cy="1489800"/>
          </a:xfrm>
          <a:prstGeom prst="rect">
            <a:avLst/>
          </a:prstGeom>
          <a:noFill/>
          <a:ln>
            <a:noFill/>
          </a:ln>
        </p:spPr>
        <p:txBody>
          <a:bodyPr spcFirstLastPara="1" wrap="square" lIns="91425" tIns="45700" rIns="91425" bIns="45700" anchor="t" anchorCtr="0">
            <a:normAutofit/>
          </a:bodyPr>
          <a:lstStyle/>
          <a:p>
            <a:pPr marL="323850" lvl="0" indent="-171450" algn="l" rtl="0">
              <a:lnSpc>
                <a:spcPct val="120000"/>
              </a:lnSpc>
              <a:spcBef>
                <a:spcPts val="0"/>
              </a:spcBef>
              <a:spcAft>
                <a:spcPts val="0"/>
              </a:spcAft>
              <a:buSzPts val="1200"/>
              <a:buFont typeface="Arial" panose="020B0604020202020204" pitchFamily="34" charset="0"/>
              <a:buChar char="•"/>
            </a:pPr>
            <a:r>
              <a:rPr lang="en-ID" sz="1200" dirty="0">
                <a:latin typeface="Plus Jakarta Sans"/>
                <a:ea typeface="Plus Jakarta Sans"/>
                <a:cs typeface="Plus Jakarta Sans"/>
                <a:sym typeface="Plus Jakarta Sans"/>
              </a:rPr>
              <a:t>Can send instructions and sensor data to the robot via </a:t>
            </a:r>
            <a:r>
              <a:rPr lang="en-ID" sz="1200" dirty="0" err="1">
                <a:latin typeface="Plus Jakarta Sans"/>
                <a:ea typeface="Plus Jakarta Sans"/>
                <a:cs typeface="Plus Jakarta Sans"/>
                <a:sym typeface="Plus Jakarta Sans"/>
              </a:rPr>
              <a:t>WiFi</a:t>
            </a:r>
            <a:endParaRPr sz="1200" dirty="0">
              <a:latin typeface="Plus Jakarta Sans"/>
              <a:ea typeface="Plus Jakarta Sans"/>
              <a:cs typeface="Plus Jakarta Sans"/>
              <a:sym typeface="Plus Jakarta Sans"/>
            </a:endParaRPr>
          </a:p>
          <a:p>
            <a:pPr marL="323850" lvl="0" indent="-171450" algn="l" rtl="0">
              <a:lnSpc>
                <a:spcPct val="120000"/>
              </a:lnSpc>
              <a:spcBef>
                <a:spcPts val="0"/>
              </a:spcBef>
              <a:spcAft>
                <a:spcPts val="0"/>
              </a:spcAft>
              <a:buSzPts val="1200"/>
              <a:buFont typeface="Arial" panose="020B0604020202020204" pitchFamily="34" charset="0"/>
              <a:buChar char="•"/>
            </a:pPr>
            <a:r>
              <a:rPr lang="en-ID" sz="1200" dirty="0">
                <a:latin typeface="Plus Jakarta Sans"/>
                <a:ea typeface="Plus Jakarta Sans"/>
                <a:cs typeface="Plus Jakarta Sans"/>
                <a:sym typeface="Plus Jakarta Sans"/>
              </a:rPr>
              <a:t>UWB triangulation</a:t>
            </a:r>
            <a:endParaRPr sz="1200" dirty="0">
              <a:latin typeface="Plus Jakarta Sans"/>
              <a:ea typeface="Plus Jakarta Sans"/>
              <a:cs typeface="Plus Jakarta Sans"/>
              <a:sym typeface="Plus Jakarta Sans"/>
            </a:endParaRPr>
          </a:p>
          <a:p>
            <a:pPr marL="323850" lvl="0" indent="-171450" algn="l" rtl="0">
              <a:lnSpc>
                <a:spcPct val="120000"/>
              </a:lnSpc>
              <a:spcBef>
                <a:spcPts val="0"/>
              </a:spcBef>
              <a:spcAft>
                <a:spcPts val="0"/>
              </a:spcAft>
              <a:buSzPts val="1200"/>
              <a:buFont typeface="Arial" panose="020B0604020202020204" pitchFamily="34" charset="0"/>
              <a:buChar char="•"/>
            </a:pPr>
            <a:r>
              <a:rPr lang="en-ID" sz="1200" dirty="0">
                <a:latin typeface="Plus Jakarta Sans"/>
                <a:ea typeface="Plus Jakarta Sans"/>
                <a:cs typeface="Plus Jakarta Sans"/>
                <a:sym typeface="Plus Jakarta Sans"/>
              </a:rPr>
              <a:t>1 kHz frequency communication</a:t>
            </a:r>
            <a:endParaRPr sz="1200" dirty="0">
              <a:latin typeface="Plus Jakarta Sans"/>
              <a:ea typeface="Plus Jakarta Sans"/>
              <a:cs typeface="Plus Jakarta Sans"/>
              <a:sym typeface="Plus Jakarta Sans"/>
            </a:endParaRPr>
          </a:p>
        </p:txBody>
      </p:sp>
      <p:sp>
        <p:nvSpPr>
          <p:cNvPr id="365" name="Google Shape;365;g31bb17f68ad_0_178"/>
          <p:cNvSpPr txBox="1">
            <a:spLocks noGrp="1"/>
          </p:cNvSpPr>
          <p:nvPr>
            <p:ph type="body" idx="13"/>
          </p:nvPr>
        </p:nvSpPr>
        <p:spPr>
          <a:xfrm>
            <a:off x="6281692" y="3678070"/>
            <a:ext cx="22128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1600" b="1">
                <a:latin typeface="Plus Jakarta Sans"/>
                <a:ea typeface="Plus Jakarta Sans"/>
                <a:cs typeface="Plus Jakarta Sans"/>
                <a:sym typeface="Plus Jakarta Sans"/>
              </a:rPr>
              <a:t>Network</a:t>
            </a:r>
            <a:endParaRPr sz="1600" b="1">
              <a:latin typeface="Plus Jakarta Sans"/>
              <a:ea typeface="Plus Jakarta Sans"/>
              <a:cs typeface="Plus Jakarta Sans"/>
              <a:sym typeface="Plus Jakarta Sans"/>
            </a:endParaRPr>
          </a:p>
          <a:p>
            <a:pPr marL="0" lvl="0" indent="0" algn="ctr" rtl="0">
              <a:lnSpc>
                <a:spcPct val="120000"/>
              </a:lnSpc>
              <a:spcBef>
                <a:spcPts val="1000"/>
              </a:spcBef>
              <a:spcAft>
                <a:spcPts val="0"/>
              </a:spcAft>
              <a:buClr>
                <a:schemeClr val="accent1"/>
              </a:buClr>
              <a:buSzPts val="1200"/>
              <a:buNone/>
            </a:pPr>
            <a:endParaRPr sz="1400"/>
          </a:p>
        </p:txBody>
      </p:sp>
      <p:sp>
        <p:nvSpPr>
          <p:cNvPr id="366" name="Google Shape;366;g31bb17f68ad_0_178"/>
          <p:cNvSpPr txBox="1">
            <a:spLocks noGrp="1"/>
          </p:cNvSpPr>
          <p:nvPr>
            <p:ph type="body" idx="14"/>
          </p:nvPr>
        </p:nvSpPr>
        <p:spPr>
          <a:xfrm>
            <a:off x="3617625" y="4048925"/>
            <a:ext cx="2478300" cy="1731600"/>
          </a:xfrm>
          <a:prstGeom prst="rect">
            <a:avLst/>
          </a:prstGeom>
          <a:noFill/>
          <a:ln>
            <a:noFill/>
          </a:ln>
        </p:spPr>
        <p:txBody>
          <a:bodyPr spcFirstLastPara="1" wrap="square" lIns="91425" tIns="45700" rIns="91425" bIns="45700" anchor="t" anchorCtr="0">
            <a:noAutofit/>
          </a:bodyPr>
          <a:lstStyle/>
          <a:p>
            <a:pPr marL="323850" lvl="0" indent="-171450" algn="l" rtl="0">
              <a:lnSpc>
                <a:spcPct val="120000"/>
              </a:lnSpc>
              <a:spcBef>
                <a:spcPts val="0"/>
              </a:spcBef>
              <a:spcAft>
                <a:spcPts val="0"/>
              </a:spcAft>
              <a:buSzPts val="1200"/>
              <a:buFont typeface="Arial" panose="020B0604020202020204" pitchFamily="34" charset="0"/>
              <a:buChar char="•"/>
            </a:pPr>
            <a:r>
              <a:rPr lang="en-ID" sz="1200" dirty="0">
                <a:latin typeface="Plus Jakarta Sans"/>
                <a:ea typeface="Plus Jakarta Sans"/>
                <a:cs typeface="Plus Jakarta Sans"/>
                <a:sym typeface="Plus Jakarta Sans"/>
              </a:rPr>
              <a:t>Able to map the environment (SLAM)</a:t>
            </a:r>
            <a:endParaRPr sz="1200" dirty="0">
              <a:latin typeface="Plus Jakarta Sans"/>
              <a:ea typeface="Plus Jakarta Sans"/>
              <a:cs typeface="Plus Jakarta Sans"/>
              <a:sym typeface="Plus Jakarta Sans"/>
            </a:endParaRPr>
          </a:p>
          <a:p>
            <a:pPr marL="323850" lvl="0" indent="-171450" algn="l" rtl="0">
              <a:lnSpc>
                <a:spcPct val="120000"/>
              </a:lnSpc>
              <a:spcBef>
                <a:spcPts val="0"/>
              </a:spcBef>
              <a:spcAft>
                <a:spcPts val="0"/>
              </a:spcAft>
              <a:buSzPts val="1200"/>
              <a:buFont typeface="Arial" panose="020B0604020202020204" pitchFamily="34" charset="0"/>
              <a:buChar char="•"/>
            </a:pPr>
            <a:r>
              <a:rPr lang="en-ID" sz="1200" dirty="0">
                <a:latin typeface="Plus Jakarta Sans"/>
                <a:ea typeface="Plus Jakarta Sans"/>
                <a:cs typeface="Plus Jakarta Sans"/>
                <a:sym typeface="Plus Jakarta Sans"/>
              </a:rPr>
              <a:t>User testing with easy-to-use rate of 70%</a:t>
            </a:r>
            <a:endParaRPr sz="1200" dirty="0">
              <a:latin typeface="Plus Jakarta Sans"/>
              <a:ea typeface="Plus Jakarta Sans"/>
              <a:cs typeface="Plus Jakarta Sans"/>
              <a:sym typeface="Plus Jakarta Sans"/>
            </a:endParaRPr>
          </a:p>
          <a:p>
            <a:pPr marL="323850" lvl="0" indent="-171450" algn="l" rtl="0">
              <a:lnSpc>
                <a:spcPct val="120000"/>
              </a:lnSpc>
              <a:spcBef>
                <a:spcPts val="0"/>
              </a:spcBef>
              <a:spcAft>
                <a:spcPts val="0"/>
              </a:spcAft>
              <a:buSzPts val="1200"/>
              <a:buFont typeface="Arial" panose="020B0604020202020204" pitchFamily="34" charset="0"/>
              <a:buChar char="•"/>
            </a:pPr>
            <a:r>
              <a:rPr lang="en-ID" sz="1200" dirty="0">
                <a:latin typeface="Plus Jakarta Sans"/>
                <a:ea typeface="Plus Jakarta Sans"/>
                <a:cs typeface="Plus Jakarta Sans"/>
                <a:sym typeface="Plus Jakarta Sans"/>
              </a:rPr>
              <a:t>Sensor filters with percent error of 5%</a:t>
            </a:r>
            <a:endParaRPr sz="1200" dirty="0">
              <a:latin typeface="Plus Jakarta Sans"/>
              <a:ea typeface="Plus Jakarta Sans"/>
              <a:cs typeface="Plus Jakarta Sans"/>
              <a:sym typeface="Plus Jakarta Sans"/>
            </a:endParaRPr>
          </a:p>
          <a:p>
            <a:pPr marL="323850" lvl="0" indent="-171450" algn="l" rtl="0">
              <a:lnSpc>
                <a:spcPct val="120000"/>
              </a:lnSpc>
              <a:spcBef>
                <a:spcPts val="0"/>
              </a:spcBef>
              <a:spcAft>
                <a:spcPts val="0"/>
              </a:spcAft>
              <a:buSzPts val="1200"/>
              <a:buFont typeface="Arial" panose="020B0604020202020204" pitchFamily="34" charset="0"/>
              <a:buChar char="•"/>
            </a:pPr>
            <a:r>
              <a:rPr lang="en-ID" sz="1200" dirty="0">
                <a:latin typeface="Plus Jakarta Sans"/>
                <a:ea typeface="Plus Jakarta Sans"/>
                <a:cs typeface="Plus Jakarta Sans"/>
                <a:sym typeface="Plus Jakarta Sans"/>
              </a:rPr>
              <a:t>Latency  of under 100 </a:t>
            </a:r>
            <a:r>
              <a:rPr lang="en-ID" sz="1200" dirty="0" err="1">
                <a:latin typeface="Plus Jakarta Sans"/>
                <a:ea typeface="Plus Jakarta Sans"/>
                <a:cs typeface="Plus Jakarta Sans"/>
                <a:sym typeface="Plus Jakarta Sans"/>
              </a:rPr>
              <a:t>ms</a:t>
            </a:r>
            <a:endParaRPr sz="1200" dirty="0">
              <a:latin typeface="Plus Jakarta Sans"/>
              <a:ea typeface="Plus Jakarta Sans"/>
              <a:cs typeface="Plus Jakarta Sans"/>
              <a:sym typeface="Plus Jakarta Sans"/>
            </a:endParaRPr>
          </a:p>
        </p:txBody>
      </p:sp>
      <p:sp>
        <p:nvSpPr>
          <p:cNvPr id="367" name="Google Shape;367;g31bb17f68ad_0_178"/>
          <p:cNvSpPr txBox="1">
            <a:spLocks noGrp="1"/>
          </p:cNvSpPr>
          <p:nvPr>
            <p:ph type="body" idx="15"/>
          </p:nvPr>
        </p:nvSpPr>
        <p:spPr>
          <a:xfrm>
            <a:off x="3706062" y="3687832"/>
            <a:ext cx="22128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1600" b="1">
                <a:latin typeface="Plus Jakarta Sans"/>
                <a:ea typeface="Plus Jakarta Sans"/>
                <a:cs typeface="Plus Jakarta Sans"/>
                <a:sym typeface="Plus Jakarta Sans"/>
              </a:rPr>
              <a:t>Software</a:t>
            </a:r>
            <a:endParaRPr sz="1600" b="1">
              <a:latin typeface="Plus Jakarta Sans"/>
              <a:ea typeface="Plus Jakarta Sans"/>
              <a:cs typeface="Plus Jakarta Sans"/>
              <a:sym typeface="Plus Jakarta Sans"/>
            </a:endParaRPr>
          </a:p>
          <a:p>
            <a:pPr marL="0" lvl="0" indent="0" algn="ctr" rtl="0">
              <a:lnSpc>
                <a:spcPct val="120000"/>
              </a:lnSpc>
              <a:spcBef>
                <a:spcPts val="1000"/>
              </a:spcBef>
              <a:spcAft>
                <a:spcPts val="0"/>
              </a:spcAft>
              <a:buClr>
                <a:schemeClr val="accent1"/>
              </a:buClr>
              <a:buSzPts val="1200"/>
              <a:buNone/>
            </a:pPr>
            <a:endParaRPr sz="1400"/>
          </a:p>
        </p:txBody>
      </p:sp>
      <p:sp>
        <p:nvSpPr>
          <p:cNvPr id="368" name="Google Shape;368;g31bb17f68ad_0_178"/>
          <p:cNvSpPr txBox="1">
            <a:spLocks noGrp="1"/>
          </p:cNvSpPr>
          <p:nvPr>
            <p:ph type="body" idx="16"/>
          </p:nvPr>
        </p:nvSpPr>
        <p:spPr>
          <a:xfrm>
            <a:off x="1026625" y="4048928"/>
            <a:ext cx="2421600" cy="1731600"/>
          </a:xfrm>
          <a:prstGeom prst="rect">
            <a:avLst/>
          </a:prstGeom>
          <a:noFill/>
          <a:ln>
            <a:noFill/>
          </a:ln>
        </p:spPr>
        <p:txBody>
          <a:bodyPr spcFirstLastPara="1" wrap="square" lIns="91425" tIns="45700" rIns="91425" bIns="45700" anchor="t" anchorCtr="0">
            <a:noAutofit/>
          </a:bodyPr>
          <a:lstStyle/>
          <a:p>
            <a:pPr marL="323850" lvl="0" indent="-171450" algn="l" rtl="0">
              <a:lnSpc>
                <a:spcPct val="120000"/>
              </a:lnSpc>
              <a:spcBef>
                <a:spcPts val="0"/>
              </a:spcBef>
              <a:spcAft>
                <a:spcPts val="0"/>
              </a:spcAft>
              <a:buSzPts val="1200"/>
              <a:buFont typeface="Arial" panose="020B0604020202020204" pitchFamily="34" charset="0"/>
              <a:buChar char="•"/>
            </a:pPr>
            <a:r>
              <a:rPr lang="en-ID" sz="1200" dirty="0">
                <a:latin typeface="Plus Jakarta Sans"/>
                <a:ea typeface="Plus Jakarta Sans"/>
                <a:cs typeface="Plus Jakarta Sans"/>
                <a:sym typeface="Plus Jakarta Sans"/>
              </a:rPr>
              <a:t>50 lbs minimum weight capacity</a:t>
            </a:r>
            <a:endParaRPr sz="1200" dirty="0">
              <a:latin typeface="Plus Jakarta Sans"/>
              <a:ea typeface="Plus Jakarta Sans"/>
              <a:cs typeface="Plus Jakarta Sans"/>
              <a:sym typeface="Plus Jakarta Sans"/>
            </a:endParaRPr>
          </a:p>
          <a:p>
            <a:pPr marL="323850" lvl="0" indent="-171450" algn="l" rtl="0">
              <a:lnSpc>
                <a:spcPct val="120000"/>
              </a:lnSpc>
              <a:spcBef>
                <a:spcPts val="0"/>
              </a:spcBef>
              <a:spcAft>
                <a:spcPts val="0"/>
              </a:spcAft>
              <a:buSzPts val="1200"/>
              <a:buFont typeface="Arial" panose="020B0604020202020204" pitchFamily="34" charset="0"/>
              <a:buChar char="•"/>
            </a:pPr>
            <a:r>
              <a:rPr lang="en-ID" sz="1200" dirty="0">
                <a:latin typeface="Plus Jakarta Sans"/>
                <a:ea typeface="Plus Jakarta Sans"/>
                <a:cs typeface="Plus Jakarta Sans"/>
                <a:sym typeface="Plus Jakarta Sans"/>
              </a:rPr>
              <a:t>Moves 1.2 m/s</a:t>
            </a:r>
            <a:endParaRPr sz="1200" dirty="0">
              <a:latin typeface="Plus Jakarta Sans"/>
              <a:ea typeface="Plus Jakarta Sans"/>
              <a:cs typeface="Plus Jakarta Sans"/>
              <a:sym typeface="Plus Jakarta Sans"/>
            </a:endParaRPr>
          </a:p>
          <a:p>
            <a:pPr marL="323850" lvl="0" indent="-171450" algn="l" rtl="0">
              <a:lnSpc>
                <a:spcPct val="120000"/>
              </a:lnSpc>
              <a:spcBef>
                <a:spcPts val="0"/>
              </a:spcBef>
              <a:spcAft>
                <a:spcPts val="0"/>
              </a:spcAft>
              <a:buSzPts val="1200"/>
              <a:buFont typeface="Arial" panose="020B0604020202020204" pitchFamily="34" charset="0"/>
              <a:buChar char="•"/>
            </a:pPr>
            <a:r>
              <a:rPr lang="en-ID" sz="1200" dirty="0">
                <a:latin typeface="Plus Jakarta Sans"/>
                <a:ea typeface="Plus Jakarta Sans"/>
                <a:cs typeface="Plus Jakarta Sans"/>
                <a:sym typeface="Plus Jakarta Sans"/>
              </a:rPr>
              <a:t>Zero-degree turns for nimble movements</a:t>
            </a:r>
            <a:endParaRPr sz="1200" dirty="0">
              <a:latin typeface="Plus Jakarta Sans"/>
              <a:ea typeface="Plus Jakarta Sans"/>
              <a:cs typeface="Plus Jakarta Sans"/>
              <a:sym typeface="Plus Jakarta Sans"/>
            </a:endParaRPr>
          </a:p>
          <a:p>
            <a:pPr marL="0" lvl="0" indent="0" algn="ctr" rtl="0">
              <a:lnSpc>
                <a:spcPct val="120000"/>
              </a:lnSpc>
              <a:spcBef>
                <a:spcPts val="1000"/>
              </a:spcBef>
              <a:spcAft>
                <a:spcPts val="0"/>
              </a:spcAft>
              <a:buClr>
                <a:srgbClr val="585858"/>
              </a:buClr>
              <a:buSzPts val="1000"/>
              <a:buNone/>
            </a:pPr>
            <a:endParaRPr sz="1200" dirty="0">
              <a:latin typeface="Plus Jakarta Sans"/>
              <a:ea typeface="Plus Jakarta Sans"/>
              <a:cs typeface="Plus Jakarta Sans"/>
              <a:sym typeface="Plus Jakarta Sans"/>
            </a:endParaRPr>
          </a:p>
        </p:txBody>
      </p:sp>
      <p:sp>
        <p:nvSpPr>
          <p:cNvPr id="369" name="Google Shape;369;g31bb17f68ad_0_178"/>
          <p:cNvSpPr txBox="1">
            <a:spLocks noGrp="1"/>
          </p:cNvSpPr>
          <p:nvPr>
            <p:ph type="body" idx="17"/>
          </p:nvPr>
        </p:nvSpPr>
        <p:spPr>
          <a:xfrm>
            <a:off x="1130621" y="3687832"/>
            <a:ext cx="22128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1600" b="1">
                <a:latin typeface="Plus Jakarta Sans"/>
                <a:ea typeface="Plus Jakarta Sans"/>
                <a:cs typeface="Plus Jakarta Sans"/>
                <a:sym typeface="Plus Jakarta Sans"/>
              </a:rPr>
              <a:t>Robot</a:t>
            </a:r>
            <a:endParaRPr sz="1600" b="1">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accent1"/>
              </a:buClr>
              <a:buSzPts val="1200"/>
              <a:buNone/>
            </a:pPr>
            <a:endParaRPr sz="1400"/>
          </a:p>
        </p:txBody>
      </p:sp>
      <p:sp>
        <p:nvSpPr>
          <p:cNvPr id="370" name="Google Shape;370;g31bb17f68ad_0_178"/>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pic>
        <p:nvPicPr>
          <p:cNvPr id="371" name="Google Shape;371;g31bb17f68ad_0_178"/>
          <p:cNvPicPr preferRelativeResize="0"/>
          <p:nvPr/>
        </p:nvPicPr>
        <p:blipFill rotWithShape="1">
          <a:blip r:embed="rId7">
            <a:alphaModFix/>
          </a:blip>
          <a:srcRect l="13126" r="20779" b="7646"/>
          <a:stretch/>
        </p:blipFill>
        <p:spPr>
          <a:xfrm>
            <a:off x="1593125" y="2226825"/>
            <a:ext cx="1288324" cy="1288325"/>
          </a:xfrm>
          <a:prstGeom prst="rect">
            <a:avLst/>
          </a:prstGeom>
          <a:gradFill>
            <a:gsLst>
              <a:gs pos="0">
                <a:srgbClr val="D8D8D8"/>
              </a:gs>
              <a:gs pos="100000">
                <a:srgbClr val="A5A5A5"/>
              </a:gs>
            </a:gsLst>
            <a:lin ang="2700006" scaled="0"/>
          </a:gradFill>
          <a:ln>
            <a:noFill/>
          </a:ln>
        </p:spPr>
      </p:pic>
      <p:pic>
        <p:nvPicPr>
          <p:cNvPr id="372" name="Google Shape;372;g31bb17f68ad_0_178"/>
          <p:cNvPicPr preferRelativeResize="0"/>
          <p:nvPr/>
        </p:nvPicPr>
        <p:blipFill rotWithShape="1">
          <a:blip r:embed="rId8">
            <a:alphaModFix/>
          </a:blip>
          <a:srcRect l="21971" r="21965"/>
          <a:stretch/>
        </p:blipFill>
        <p:spPr>
          <a:xfrm>
            <a:off x="4168300" y="2245300"/>
            <a:ext cx="1288325" cy="1288325"/>
          </a:xfrm>
          <a:prstGeom prst="rect">
            <a:avLst/>
          </a:prstGeom>
          <a:gradFill>
            <a:gsLst>
              <a:gs pos="0">
                <a:srgbClr val="D8D8D8"/>
              </a:gs>
              <a:gs pos="100000">
                <a:srgbClr val="A5A5A5"/>
              </a:gs>
            </a:gsLst>
            <a:lin ang="2700006" scaled="0"/>
          </a:grad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g30d75e0b757_0_0"/>
          <p:cNvGrpSpPr/>
          <p:nvPr/>
        </p:nvGrpSpPr>
        <p:grpSpPr>
          <a:xfrm>
            <a:off x="10608223" y="2244736"/>
            <a:ext cx="5391150" cy="5391150"/>
            <a:chOff x="3400425" y="733425"/>
            <a:chExt cx="5391150" cy="5391150"/>
          </a:xfrm>
        </p:grpSpPr>
        <p:sp>
          <p:nvSpPr>
            <p:cNvPr id="378" name="Google Shape;378;g30d75e0b757_0_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9" name="Google Shape;379;g30d75e0b757_0_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80" name="Google Shape;380;g30d75e0b757_0_0"/>
          <p:cNvSpPr txBox="1"/>
          <p:nvPr/>
        </p:nvSpPr>
        <p:spPr>
          <a:xfrm>
            <a:off x="827639" y="504825"/>
            <a:ext cx="2123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000" b="0" i="0" u="none" strike="noStrike" cap="none">
                <a:solidFill>
                  <a:schemeClr val="dk1"/>
                </a:solidFill>
                <a:latin typeface="Plus Jakarta Sans Medium"/>
                <a:ea typeface="Plus Jakarta Sans Medium"/>
                <a:cs typeface="Plus Jakarta Sans Medium"/>
                <a:sym typeface="Plus Jakarta Sans Medium"/>
              </a:rPr>
              <a:t>System</a:t>
            </a:r>
            <a:r>
              <a:rPr lang="en-ID" sz="2000" b="0" i="0" u="none" strike="noStrike" cap="none">
                <a:solidFill>
                  <a:schemeClr val="accent1"/>
                </a:solidFill>
                <a:latin typeface="Plus Jakarta Sans Medium"/>
                <a:ea typeface="Plus Jakarta Sans Medium"/>
                <a:cs typeface="Plus Jakarta Sans Medium"/>
                <a:sym typeface="Plus Jakarta Sans Medium"/>
              </a:rPr>
              <a:t> Design</a:t>
            </a:r>
            <a:endParaRPr sz="1400" b="0" i="0" u="none" strike="noStrike" cap="none">
              <a:solidFill>
                <a:srgbClr val="000000"/>
              </a:solidFill>
              <a:latin typeface="Arial"/>
              <a:ea typeface="Arial"/>
              <a:cs typeface="Arial"/>
              <a:sym typeface="Arial"/>
            </a:endParaRPr>
          </a:p>
        </p:txBody>
      </p:sp>
      <p:cxnSp>
        <p:nvCxnSpPr>
          <p:cNvPr id="381" name="Google Shape;381;g30d75e0b757_0_0"/>
          <p:cNvCxnSpPr/>
          <p:nvPr/>
        </p:nvCxnSpPr>
        <p:spPr>
          <a:xfrm>
            <a:off x="2951044" y="704925"/>
            <a:ext cx="6822900" cy="0"/>
          </a:xfrm>
          <a:prstGeom prst="straightConnector1">
            <a:avLst/>
          </a:prstGeom>
          <a:noFill/>
          <a:ln w="12700" cap="flat" cmpd="sng">
            <a:solidFill>
              <a:schemeClr val="dk1"/>
            </a:solidFill>
            <a:prstDash val="solid"/>
            <a:miter lim="800000"/>
            <a:headEnd type="none" w="sm" len="sm"/>
            <a:tailEnd type="none" w="sm" len="sm"/>
          </a:ln>
        </p:spPr>
      </p:cxnSp>
      <p:pic>
        <p:nvPicPr>
          <p:cNvPr id="382" name="Google Shape;382;g30d75e0b757_0_0"/>
          <p:cNvPicPr preferRelativeResize="0"/>
          <p:nvPr/>
        </p:nvPicPr>
        <p:blipFill>
          <a:blip r:embed="rId3">
            <a:alphaModFix/>
          </a:blip>
          <a:stretch>
            <a:fillRect/>
          </a:stretch>
        </p:blipFill>
        <p:spPr>
          <a:xfrm>
            <a:off x="958473" y="1147807"/>
            <a:ext cx="8496502" cy="5391150"/>
          </a:xfrm>
          <a:prstGeom prst="rect">
            <a:avLst/>
          </a:prstGeom>
          <a:noFill/>
          <a:ln>
            <a:noFill/>
          </a:ln>
        </p:spPr>
      </p:pic>
      <p:grpSp>
        <p:nvGrpSpPr>
          <p:cNvPr id="383" name="Google Shape;383;g30d75e0b757_0_0"/>
          <p:cNvGrpSpPr/>
          <p:nvPr/>
        </p:nvGrpSpPr>
        <p:grpSpPr>
          <a:xfrm>
            <a:off x="-1884808" y="-2171636"/>
            <a:ext cx="4835862" cy="4835862"/>
            <a:chOff x="3400425" y="733425"/>
            <a:chExt cx="5391150" cy="5391150"/>
          </a:xfrm>
        </p:grpSpPr>
        <p:sp>
          <p:nvSpPr>
            <p:cNvPr id="384" name="Google Shape;384;g30d75e0b757_0_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5" name="Google Shape;385;g30d75e0b757_0_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390" name="Google Shape;390;g30cdc3d6c06_0_53"/>
          <p:cNvGrpSpPr/>
          <p:nvPr/>
        </p:nvGrpSpPr>
        <p:grpSpPr>
          <a:xfrm>
            <a:off x="9982323" y="3378336"/>
            <a:ext cx="5391150" cy="5391150"/>
            <a:chOff x="3400425" y="733425"/>
            <a:chExt cx="5391150" cy="5391150"/>
          </a:xfrm>
        </p:grpSpPr>
        <p:sp>
          <p:nvSpPr>
            <p:cNvPr id="391" name="Google Shape;391;g30cdc3d6c06_0_53"/>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2" name="Google Shape;392;g30cdc3d6c06_0_53"/>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393" name="Google Shape;393;g30cdc3d6c06_0_53"/>
          <p:cNvGrpSpPr/>
          <p:nvPr/>
        </p:nvGrpSpPr>
        <p:grpSpPr>
          <a:xfrm>
            <a:off x="-476530" y="-698470"/>
            <a:ext cx="4076788" cy="4076788"/>
            <a:chOff x="3400425" y="733425"/>
            <a:chExt cx="5391150" cy="5391150"/>
          </a:xfrm>
        </p:grpSpPr>
        <p:sp>
          <p:nvSpPr>
            <p:cNvPr id="394" name="Google Shape;394;g30cdc3d6c06_0_53"/>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5" name="Google Shape;395;g30cdc3d6c06_0_53"/>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396" name="Google Shape;396;g30cdc3d6c06_0_53"/>
          <p:cNvGrpSpPr/>
          <p:nvPr/>
        </p:nvGrpSpPr>
        <p:grpSpPr>
          <a:xfrm>
            <a:off x="-1694701" y="-1916506"/>
            <a:ext cx="6512509" cy="6512509"/>
            <a:chOff x="3400425" y="733425"/>
            <a:chExt cx="5391150" cy="5391150"/>
          </a:xfrm>
        </p:grpSpPr>
        <p:sp>
          <p:nvSpPr>
            <p:cNvPr id="397" name="Google Shape;397;g30cdc3d6c06_0_53"/>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8" name="Google Shape;398;g30cdc3d6c06_0_53"/>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99" name="Google Shape;399;g30cdc3d6c06_0_53"/>
          <p:cNvSpPr txBox="1"/>
          <p:nvPr/>
        </p:nvSpPr>
        <p:spPr>
          <a:xfrm>
            <a:off x="1014406" y="1139825"/>
            <a:ext cx="3194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000" b="0" i="0" u="none" strike="noStrike" cap="none">
                <a:solidFill>
                  <a:schemeClr val="dk1"/>
                </a:solidFill>
                <a:latin typeface="Plus Jakarta Sans Medium"/>
                <a:ea typeface="Plus Jakarta Sans Medium"/>
                <a:cs typeface="Plus Jakarta Sans Medium"/>
                <a:sym typeface="Plus Jakarta Sans Medium"/>
              </a:rPr>
              <a:t>System</a:t>
            </a:r>
            <a:r>
              <a:rPr lang="en-ID" sz="2000" b="0" i="0" u="none" strike="noStrike" cap="none">
                <a:solidFill>
                  <a:schemeClr val="accent1"/>
                </a:solidFill>
                <a:latin typeface="Plus Jakarta Sans Medium"/>
                <a:ea typeface="Plus Jakarta Sans Medium"/>
                <a:cs typeface="Plus Jakarta Sans Medium"/>
                <a:sym typeface="Plus Jakarta Sans Medium"/>
              </a:rPr>
              <a:t> </a:t>
            </a:r>
            <a:r>
              <a:rPr lang="en-ID" sz="2000">
                <a:solidFill>
                  <a:schemeClr val="accent1"/>
                </a:solidFill>
                <a:latin typeface="Plus Jakarta Sans Medium"/>
                <a:ea typeface="Plus Jakarta Sans Medium"/>
                <a:cs typeface="Plus Jakarta Sans Medium"/>
                <a:sym typeface="Plus Jakarta Sans Medium"/>
              </a:rPr>
              <a:t>Block Diagram</a:t>
            </a:r>
            <a:endParaRPr sz="1400" b="0" i="0" u="none" strike="noStrike" cap="none">
              <a:solidFill>
                <a:srgbClr val="000000"/>
              </a:solidFill>
              <a:latin typeface="Arial"/>
              <a:ea typeface="Arial"/>
              <a:cs typeface="Arial"/>
              <a:sym typeface="Arial"/>
            </a:endParaRPr>
          </a:p>
        </p:txBody>
      </p:sp>
      <p:cxnSp>
        <p:nvCxnSpPr>
          <p:cNvPr id="400" name="Google Shape;400;g30cdc3d6c06_0_53"/>
          <p:cNvCxnSpPr/>
          <p:nvPr/>
        </p:nvCxnSpPr>
        <p:spPr>
          <a:xfrm>
            <a:off x="4208825" y="1372750"/>
            <a:ext cx="5773500" cy="7800"/>
          </a:xfrm>
          <a:prstGeom prst="straightConnector1">
            <a:avLst/>
          </a:prstGeom>
          <a:noFill/>
          <a:ln w="12700" cap="flat" cmpd="sng">
            <a:solidFill>
              <a:schemeClr val="dk1"/>
            </a:solidFill>
            <a:prstDash val="solid"/>
            <a:miter lim="800000"/>
            <a:headEnd type="none" w="sm" len="sm"/>
            <a:tailEnd type="none" w="sm" len="sm"/>
          </a:ln>
        </p:spPr>
      </p:cxnSp>
      <p:sp>
        <p:nvSpPr>
          <p:cNvPr id="401" name="Google Shape;401;g30cdc3d6c06_0_53"/>
          <p:cNvSpPr txBox="1"/>
          <p:nvPr/>
        </p:nvSpPr>
        <p:spPr>
          <a:xfrm>
            <a:off x="1014400" y="1742025"/>
            <a:ext cx="6402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D" sz="2500" i="1">
                <a:solidFill>
                  <a:schemeClr val="dk1"/>
                </a:solidFill>
                <a:latin typeface="Plus Jakarta Sans"/>
                <a:ea typeface="Plus Jakarta Sans"/>
                <a:cs typeface="Plus Jakarta Sans"/>
                <a:sym typeface="Plus Jakarta Sans"/>
              </a:rPr>
              <a:t>Hardware</a:t>
            </a:r>
            <a:endParaRPr sz="2500" i="1">
              <a:solidFill>
                <a:schemeClr val="dk1"/>
              </a:solidFill>
              <a:latin typeface="Plus Jakarta Sans"/>
              <a:ea typeface="Plus Jakarta Sans"/>
              <a:cs typeface="Plus Jakarta Sans"/>
              <a:sym typeface="Plus Jakarta Sans"/>
            </a:endParaRPr>
          </a:p>
        </p:txBody>
      </p:sp>
      <p:pic>
        <p:nvPicPr>
          <p:cNvPr id="402" name="Google Shape;402;g30cdc3d6c06_0_53"/>
          <p:cNvPicPr preferRelativeResize="0"/>
          <p:nvPr/>
        </p:nvPicPr>
        <p:blipFill>
          <a:blip r:embed="rId3">
            <a:alphaModFix/>
          </a:blip>
          <a:stretch>
            <a:fillRect/>
          </a:stretch>
        </p:blipFill>
        <p:spPr>
          <a:xfrm>
            <a:off x="919750" y="2357675"/>
            <a:ext cx="8801100" cy="3943200"/>
          </a:xfrm>
          <a:prstGeom prst="roundRect">
            <a:avLst>
              <a:gd name="adj" fmla="val 16667"/>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grpSp>
        <p:nvGrpSpPr>
          <p:cNvPr id="407" name="Google Shape;407;g30cdc3d6c06_0_33"/>
          <p:cNvGrpSpPr/>
          <p:nvPr/>
        </p:nvGrpSpPr>
        <p:grpSpPr>
          <a:xfrm>
            <a:off x="9143998" y="4093436"/>
            <a:ext cx="5391150" cy="5391150"/>
            <a:chOff x="3400425" y="733425"/>
            <a:chExt cx="5391150" cy="5391150"/>
          </a:xfrm>
        </p:grpSpPr>
        <p:sp>
          <p:nvSpPr>
            <p:cNvPr id="408" name="Google Shape;408;g30cdc3d6c06_0_33"/>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9" name="Google Shape;409;g30cdc3d6c06_0_33"/>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410" name="Google Shape;410;g30cdc3d6c06_0_33"/>
          <p:cNvGrpSpPr/>
          <p:nvPr/>
        </p:nvGrpSpPr>
        <p:grpSpPr>
          <a:xfrm>
            <a:off x="-476530" y="-698470"/>
            <a:ext cx="4076788" cy="4076788"/>
            <a:chOff x="3400425" y="733425"/>
            <a:chExt cx="5391150" cy="5391150"/>
          </a:xfrm>
        </p:grpSpPr>
        <p:sp>
          <p:nvSpPr>
            <p:cNvPr id="411" name="Google Shape;411;g30cdc3d6c06_0_33"/>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2" name="Google Shape;412;g30cdc3d6c06_0_33"/>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413" name="Google Shape;413;g30cdc3d6c06_0_33"/>
          <p:cNvGrpSpPr/>
          <p:nvPr/>
        </p:nvGrpSpPr>
        <p:grpSpPr>
          <a:xfrm>
            <a:off x="-1694701" y="-1916506"/>
            <a:ext cx="6512509" cy="6512509"/>
            <a:chOff x="3400425" y="733425"/>
            <a:chExt cx="5391150" cy="5391150"/>
          </a:xfrm>
        </p:grpSpPr>
        <p:sp>
          <p:nvSpPr>
            <p:cNvPr id="414" name="Google Shape;414;g30cdc3d6c06_0_33"/>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5" name="Google Shape;415;g30cdc3d6c06_0_33"/>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416" name="Google Shape;416;g30cdc3d6c06_0_33"/>
          <p:cNvSpPr txBox="1"/>
          <p:nvPr/>
        </p:nvSpPr>
        <p:spPr>
          <a:xfrm>
            <a:off x="1014389" y="1139825"/>
            <a:ext cx="2123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000" b="0" i="0" u="none" strike="noStrike" cap="none">
                <a:solidFill>
                  <a:schemeClr val="dk1"/>
                </a:solidFill>
                <a:latin typeface="Plus Jakarta Sans Medium"/>
                <a:ea typeface="Plus Jakarta Sans Medium"/>
                <a:cs typeface="Plus Jakarta Sans Medium"/>
                <a:sym typeface="Plus Jakarta Sans Medium"/>
              </a:rPr>
              <a:t>System</a:t>
            </a:r>
            <a:r>
              <a:rPr lang="en-ID" sz="2000" b="0" i="0" u="none" strike="noStrike" cap="none">
                <a:solidFill>
                  <a:schemeClr val="accent1"/>
                </a:solidFill>
                <a:latin typeface="Plus Jakarta Sans Medium"/>
                <a:ea typeface="Plus Jakarta Sans Medium"/>
                <a:cs typeface="Plus Jakarta Sans Medium"/>
                <a:sym typeface="Plus Jakarta Sans Medium"/>
              </a:rPr>
              <a:t> Design</a:t>
            </a:r>
            <a:endParaRPr sz="1400" b="0" i="0" u="none" strike="noStrike" cap="none">
              <a:solidFill>
                <a:srgbClr val="000000"/>
              </a:solidFill>
              <a:latin typeface="Arial"/>
              <a:ea typeface="Arial"/>
              <a:cs typeface="Arial"/>
              <a:sym typeface="Arial"/>
            </a:endParaRPr>
          </a:p>
        </p:txBody>
      </p:sp>
      <p:cxnSp>
        <p:nvCxnSpPr>
          <p:cNvPr id="417" name="Google Shape;417;g30cdc3d6c06_0_33"/>
          <p:cNvCxnSpPr/>
          <p:nvPr/>
        </p:nvCxnSpPr>
        <p:spPr>
          <a:xfrm>
            <a:off x="3159369" y="1380350"/>
            <a:ext cx="6822900" cy="0"/>
          </a:xfrm>
          <a:prstGeom prst="straightConnector1">
            <a:avLst/>
          </a:prstGeom>
          <a:noFill/>
          <a:ln w="12700" cap="flat" cmpd="sng">
            <a:solidFill>
              <a:schemeClr val="dk1"/>
            </a:solidFill>
            <a:prstDash val="solid"/>
            <a:miter lim="800000"/>
            <a:headEnd type="none" w="sm" len="sm"/>
            <a:tailEnd type="none" w="sm" len="sm"/>
          </a:ln>
        </p:spPr>
      </p:cxnSp>
      <p:pic>
        <p:nvPicPr>
          <p:cNvPr id="418" name="Google Shape;418;g30cdc3d6c06_0_33"/>
          <p:cNvPicPr preferRelativeResize="0"/>
          <p:nvPr/>
        </p:nvPicPr>
        <p:blipFill rotWithShape="1">
          <a:blip r:embed="rId3">
            <a:alphaModFix/>
          </a:blip>
          <a:srcRect/>
          <a:stretch/>
        </p:blipFill>
        <p:spPr>
          <a:xfrm>
            <a:off x="1177900" y="2042613"/>
            <a:ext cx="7455600" cy="2050800"/>
          </a:xfrm>
          <a:prstGeom prst="roundRect">
            <a:avLst>
              <a:gd name="adj" fmla="val 10441"/>
            </a:avLst>
          </a:prstGeom>
          <a:noFill/>
          <a:ln>
            <a:noFill/>
          </a:ln>
        </p:spPr>
      </p:pic>
      <p:pic>
        <p:nvPicPr>
          <p:cNvPr id="419" name="Google Shape;419;g30cdc3d6c06_0_33"/>
          <p:cNvPicPr preferRelativeResize="0"/>
          <p:nvPr/>
        </p:nvPicPr>
        <p:blipFill rotWithShape="1">
          <a:blip r:embed="rId4">
            <a:alphaModFix/>
          </a:blip>
          <a:srcRect/>
          <a:stretch/>
        </p:blipFill>
        <p:spPr>
          <a:xfrm>
            <a:off x="1177900" y="4484838"/>
            <a:ext cx="7455300" cy="1997100"/>
          </a:xfrm>
          <a:prstGeom prst="roundRect">
            <a:avLst>
              <a:gd name="adj" fmla="val 12001"/>
            </a:avLst>
          </a:prstGeom>
          <a:noFill/>
          <a:ln>
            <a:noFill/>
          </a:ln>
        </p:spPr>
      </p:pic>
      <p:sp>
        <p:nvSpPr>
          <p:cNvPr id="420" name="Google Shape;420;g30cdc3d6c06_0_33"/>
          <p:cNvSpPr txBox="1"/>
          <p:nvPr/>
        </p:nvSpPr>
        <p:spPr>
          <a:xfrm>
            <a:off x="1014400" y="1651175"/>
            <a:ext cx="6402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D" sz="1900" i="1">
                <a:solidFill>
                  <a:schemeClr val="dk1"/>
                </a:solidFill>
                <a:latin typeface="Plus Jakarta Sans"/>
                <a:ea typeface="Plus Jakarta Sans"/>
                <a:cs typeface="Plus Jakarta Sans"/>
                <a:sym typeface="Plus Jakarta Sans"/>
              </a:rPr>
              <a:t>Initialization Phase</a:t>
            </a:r>
            <a:endParaRPr sz="1900" i="1">
              <a:solidFill>
                <a:schemeClr val="dk1"/>
              </a:solidFill>
              <a:latin typeface="Plus Jakarta Sans"/>
              <a:ea typeface="Plus Jakarta Sans"/>
              <a:cs typeface="Plus Jakarta Sans"/>
              <a:sym typeface="Plus Jakarta Sans"/>
            </a:endParaRPr>
          </a:p>
        </p:txBody>
      </p:sp>
      <p:sp>
        <p:nvSpPr>
          <p:cNvPr id="421" name="Google Shape;421;g30cdc3d6c06_0_33"/>
          <p:cNvSpPr txBox="1"/>
          <p:nvPr/>
        </p:nvSpPr>
        <p:spPr>
          <a:xfrm>
            <a:off x="1088975" y="4093400"/>
            <a:ext cx="6402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D" sz="1900" i="1">
                <a:solidFill>
                  <a:schemeClr val="dk1"/>
                </a:solidFill>
                <a:latin typeface="Plus Jakarta Sans"/>
                <a:ea typeface="Plus Jakarta Sans"/>
                <a:cs typeface="Plus Jakarta Sans"/>
                <a:sym typeface="Plus Jakarta Sans"/>
              </a:rPr>
              <a:t>Running Phase</a:t>
            </a:r>
            <a:endParaRPr sz="1900" i="1">
              <a:solidFill>
                <a:schemeClr val="dk1"/>
              </a:solidFill>
              <a:latin typeface="Plus Jakarta Sans"/>
              <a:ea typeface="Plus Jakarta Sans"/>
              <a:cs typeface="Plus Jakarta Sans"/>
              <a:sym typeface="Plus Jakarta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26" name="Google Shape;426;p5"/>
          <p:cNvGrpSpPr/>
          <p:nvPr/>
        </p:nvGrpSpPr>
        <p:grpSpPr>
          <a:xfrm>
            <a:off x="10608223" y="2244736"/>
            <a:ext cx="5391150" cy="5391150"/>
            <a:chOff x="3400425" y="733425"/>
            <a:chExt cx="5391150" cy="5391150"/>
          </a:xfrm>
        </p:grpSpPr>
        <p:sp>
          <p:nvSpPr>
            <p:cNvPr id="427" name="Google Shape;427;p5"/>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8" name="Google Shape;428;p5"/>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429" name="Google Shape;429;p5"/>
          <p:cNvGrpSpPr/>
          <p:nvPr/>
        </p:nvGrpSpPr>
        <p:grpSpPr>
          <a:xfrm>
            <a:off x="-476585" y="-698482"/>
            <a:ext cx="4076700" cy="4076700"/>
            <a:chOff x="3400425" y="733425"/>
            <a:chExt cx="5391150" cy="5391150"/>
          </a:xfrm>
        </p:grpSpPr>
        <p:sp>
          <p:nvSpPr>
            <p:cNvPr id="430" name="Google Shape;430;p5"/>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1" name="Google Shape;431;p5"/>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432" name="Google Shape;432;p5"/>
          <p:cNvGrpSpPr/>
          <p:nvPr/>
        </p:nvGrpSpPr>
        <p:grpSpPr>
          <a:xfrm>
            <a:off x="-1694583" y="-1916480"/>
            <a:ext cx="6512697" cy="6512697"/>
            <a:chOff x="3400425" y="733425"/>
            <a:chExt cx="5391150" cy="5391150"/>
          </a:xfrm>
        </p:grpSpPr>
        <p:sp>
          <p:nvSpPr>
            <p:cNvPr id="433" name="Google Shape;433;p5"/>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4" name="Google Shape;434;p5"/>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435" name="Google Shape;435;p5"/>
          <p:cNvSpPr txBox="1"/>
          <p:nvPr/>
        </p:nvSpPr>
        <p:spPr>
          <a:xfrm>
            <a:off x="1014389" y="1139825"/>
            <a:ext cx="2123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000" b="0" i="0" u="none" strike="noStrike" cap="none">
                <a:solidFill>
                  <a:schemeClr val="dk1"/>
                </a:solidFill>
                <a:latin typeface="Plus Jakarta Sans Medium"/>
                <a:ea typeface="Plus Jakarta Sans Medium"/>
                <a:cs typeface="Plus Jakarta Sans Medium"/>
                <a:sym typeface="Plus Jakarta Sans Medium"/>
              </a:rPr>
              <a:t>System</a:t>
            </a:r>
            <a:r>
              <a:rPr lang="en-ID" sz="2000" b="0" i="0" u="none" strike="noStrike" cap="none">
                <a:solidFill>
                  <a:schemeClr val="accent1"/>
                </a:solidFill>
                <a:latin typeface="Plus Jakarta Sans Medium"/>
                <a:ea typeface="Plus Jakarta Sans Medium"/>
                <a:cs typeface="Plus Jakarta Sans Medium"/>
                <a:sym typeface="Plus Jakarta Sans Medium"/>
              </a:rPr>
              <a:t> Design</a:t>
            </a:r>
            <a:endParaRPr sz="1400" b="0" i="0" u="none" strike="noStrike" cap="none">
              <a:solidFill>
                <a:srgbClr val="000000"/>
              </a:solidFill>
              <a:latin typeface="Arial"/>
              <a:ea typeface="Arial"/>
              <a:cs typeface="Arial"/>
              <a:sym typeface="Arial"/>
            </a:endParaRPr>
          </a:p>
        </p:txBody>
      </p:sp>
      <p:cxnSp>
        <p:nvCxnSpPr>
          <p:cNvPr id="436" name="Google Shape;436;p5"/>
          <p:cNvCxnSpPr/>
          <p:nvPr/>
        </p:nvCxnSpPr>
        <p:spPr>
          <a:xfrm>
            <a:off x="3159369" y="1380350"/>
            <a:ext cx="6822900" cy="0"/>
          </a:xfrm>
          <a:prstGeom prst="straightConnector1">
            <a:avLst/>
          </a:prstGeom>
          <a:noFill/>
          <a:ln w="12700" cap="flat" cmpd="sng">
            <a:solidFill>
              <a:schemeClr val="dk1"/>
            </a:solidFill>
            <a:prstDash val="solid"/>
            <a:miter lim="800000"/>
            <a:headEnd type="none" w="sm" len="sm"/>
            <a:tailEnd type="none" w="sm" len="sm"/>
          </a:ln>
        </p:spPr>
      </p:cxnSp>
      <p:pic>
        <p:nvPicPr>
          <p:cNvPr id="437" name="Google Shape;437;p5"/>
          <p:cNvPicPr preferRelativeResize="0"/>
          <p:nvPr/>
        </p:nvPicPr>
        <p:blipFill rotWithShape="1">
          <a:blip r:embed="rId3">
            <a:alphaModFix/>
          </a:blip>
          <a:srcRect t="13822"/>
          <a:stretch/>
        </p:blipFill>
        <p:spPr>
          <a:xfrm>
            <a:off x="1183350" y="1596850"/>
            <a:ext cx="5118900" cy="2277000"/>
          </a:xfrm>
          <a:prstGeom prst="roundRect">
            <a:avLst>
              <a:gd name="adj" fmla="val 16667"/>
            </a:avLst>
          </a:prstGeom>
          <a:noFill/>
          <a:ln>
            <a:noFill/>
          </a:ln>
        </p:spPr>
      </p:pic>
      <p:pic>
        <p:nvPicPr>
          <p:cNvPr id="438" name="Google Shape;438;p5"/>
          <p:cNvPicPr preferRelativeResize="0"/>
          <p:nvPr/>
        </p:nvPicPr>
        <p:blipFill>
          <a:blip r:embed="rId4">
            <a:alphaModFix/>
          </a:blip>
          <a:stretch>
            <a:fillRect/>
          </a:stretch>
        </p:blipFill>
        <p:spPr>
          <a:xfrm>
            <a:off x="4817800" y="4015525"/>
            <a:ext cx="5191500" cy="2687700"/>
          </a:xfrm>
          <a:prstGeom prst="roundRect">
            <a:avLst>
              <a:gd name="adj" fmla="val 16667"/>
            </a:avLst>
          </a:prstGeom>
          <a:noFill/>
          <a:ln>
            <a:noFill/>
          </a:ln>
        </p:spPr>
      </p:pic>
      <p:sp>
        <p:nvSpPr>
          <p:cNvPr id="439" name="Google Shape;439;p5"/>
          <p:cNvSpPr txBox="1"/>
          <p:nvPr/>
        </p:nvSpPr>
        <p:spPr>
          <a:xfrm>
            <a:off x="2262113" y="1596850"/>
            <a:ext cx="13896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D" sz="1500" i="1">
                <a:solidFill>
                  <a:schemeClr val="dk1"/>
                </a:solidFill>
                <a:latin typeface="Plus Jakarta Sans"/>
                <a:ea typeface="Plus Jakarta Sans"/>
                <a:cs typeface="Plus Jakarta Sans"/>
                <a:sym typeface="Plus Jakarta Sans"/>
              </a:rPr>
              <a:t>Prototype</a:t>
            </a:r>
            <a:endParaRPr sz="1500" i="1">
              <a:solidFill>
                <a:schemeClr val="dk1"/>
              </a:solidFill>
              <a:latin typeface="Plus Jakarta Sans"/>
              <a:ea typeface="Plus Jakarta Sans"/>
              <a:cs typeface="Plus Jakarta Sans"/>
              <a:sym typeface="Plus Jakarta Sans"/>
            </a:endParaRPr>
          </a:p>
        </p:txBody>
      </p:sp>
      <p:sp>
        <p:nvSpPr>
          <p:cNvPr id="440" name="Google Shape;440;p5"/>
          <p:cNvSpPr txBox="1"/>
          <p:nvPr/>
        </p:nvSpPr>
        <p:spPr>
          <a:xfrm>
            <a:off x="5723988" y="4015525"/>
            <a:ext cx="13896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D" sz="1500" i="1">
                <a:solidFill>
                  <a:schemeClr val="dk1"/>
                </a:solidFill>
                <a:latin typeface="Plus Jakarta Sans"/>
                <a:ea typeface="Plus Jakarta Sans"/>
                <a:cs typeface="Plus Jakarta Sans"/>
                <a:sym typeface="Plus Jakarta Sans"/>
              </a:rPr>
              <a:t>Final</a:t>
            </a:r>
            <a:endParaRPr sz="1500" i="1">
              <a:solidFill>
                <a:schemeClr val="dk1"/>
              </a:solidFill>
              <a:latin typeface="Plus Jakarta Sans"/>
              <a:ea typeface="Plus Jakarta Sans"/>
              <a:cs typeface="Plus Jakarta Sans"/>
              <a:sym typeface="Plus Jakarta Sans"/>
            </a:endParaRPr>
          </a:p>
        </p:txBody>
      </p:sp>
      <p:cxnSp>
        <p:nvCxnSpPr>
          <p:cNvPr id="441" name="Google Shape;441;p5"/>
          <p:cNvCxnSpPr/>
          <p:nvPr/>
        </p:nvCxnSpPr>
        <p:spPr>
          <a:xfrm>
            <a:off x="2457375" y="4081175"/>
            <a:ext cx="2189400" cy="926100"/>
          </a:xfrm>
          <a:prstGeom prst="straightConnector1">
            <a:avLst/>
          </a:prstGeom>
          <a:noFill/>
          <a:ln w="9525" cap="flat" cmpd="sng">
            <a:solidFill>
              <a:schemeClr val="dk2"/>
            </a:solidFill>
            <a:prstDash val="solid"/>
            <a:round/>
            <a:headEnd type="none" w="med" len="med"/>
            <a:tailEnd type="triangle" w="med" len="med"/>
          </a:ln>
        </p:spPr>
      </p:cxnSp>
      <p:sp>
        <p:nvSpPr>
          <p:cNvPr id="442" name="Google Shape;442;p5"/>
          <p:cNvSpPr txBox="1"/>
          <p:nvPr/>
        </p:nvSpPr>
        <p:spPr>
          <a:xfrm rot="1352938">
            <a:off x="2417274" y="4496627"/>
            <a:ext cx="1976932" cy="64638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D" sz="1500" i="1">
                <a:solidFill>
                  <a:schemeClr val="dk1"/>
                </a:solidFill>
                <a:latin typeface="Plus Jakarta Sans"/>
                <a:ea typeface="Plus Jakarta Sans"/>
                <a:cs typeface="Plus Jakarta Sans"/>
                <a:sym typeface="Plus Jakarta Sans"/>
              </a:rPr>
              <a:t>Currently working towards</a:t>
            </a:r>
            <a:endParaRPr sz="1500" i="1">
              <a:solidFill>
                <a:schemeClr val="dk1"/>
              </a:solidFill>
              <a:latin typeface="Plus Jakarta Sans"/>
              <a:ea typeface="Plus Jakarta Sans"/>
              <a:cs typeface="Plus Jakarta Sans"/>
              <a:sym typeface="Plus Jakarta Sans"/>
            </a:endParaRPr>
          </a:p>
        </p:txBody>
      </p:sp>
      <p:sp>
        <p:nvSpPr>
          <p:cNvPr id="443" name="Google Shape;443;p5"/>
          <p:cNvSpPr/>
          <p:nvPr/>
        </p:nvSpPr>
        <p:spPr>
          <a:xfrm>
            <a:off x="4817800" y="4206125"/>
            <a:ext cx="1047300" cy="9261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 name="Google Shape;444;p5"/>
          <p:cNvSpPr/>
          <p:nvPr/>
        </p:nvSpPr>
        <p:spPr>
          <a:xfrm>
            <a:off x="4817800" y="5777125"/>
            <a:ext cx="1047300" cy="9261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5" name="Google Shape;445;p5"/>
          <p:cNvSpPr/>
          <p:nvPr/>
        </p:nvSpPr>
        <p:spPr>
          <a:xfrm>
            <a:off x="8516673" y="4081175"/>
            <a:ext cx="687000" cy="9261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6" name="Google Shape;446;p5"/>
          <p:cNvSpPr/>
          <p:nvPr/>
        </p:nvSpPr>
        <p:spPr>
          <a:xfrm>
            <a:off x="9205175" y="4081175"/>
            <a:ext cx="687000" cy="9261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7" name="Google Shape;447;p5"/>
          <p:cNvSpPr/>
          <p:nvPr/>
        </p:nvSpPr>
        <p:spPr>
          <a:xfrm>
            <a:off x="6883275" y="5719025"/>
            <a:ext cx="1104600" cy="9261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grpSp>
        <p:nvGrpSpPr>
          <p:cNvPr id="452" name="Google Shape;452;g31bb17f68ad_4_36"/>
          <p:cNvGrpSpPr/>
          <p:nvPr/>
        </p:nvGrpSpPr>
        <p:grpSpPr>
          <a:xfrm>
            <a:off x="9435431" y="4377627"/>
            <a:ext cx="2201746" cy="2201746"/>
            <a:chOff x="3400425" y="733425"/>
            <a:chExt cx="5391150" cy="5391150"/>
          </a:xfrm>
        </p:grpSpPr>
        <p:sp>
          <p:nvSpPr>
            <p:cNvPr id="453" name="Google Shape;453;g31bb17f68ad_4_36"/>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4" name="Google Shape;454;g31bb17f68ad_4_36"/>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455" name="Google Shape;455;g31bb17f68ad_4_36"/>
          <p:cNvGrpSpPr/>
          <p:nvPr/>
        </p:nvGrpSpPr>
        <p:grpSpPr>
          <a:xfrm>
            <a:off x="-3427315" y="-1098303"/>
            <a:ext cx="5587927" cy="5587927"/>
            <a:chOff x="3400425" y="733425"/>
            <a:chExt cx="5391150" cy="5391150"/>
          </a:xfrm>
        </p:grpSpPr>
        <p:sp>
          <p:nvSpPr>
            <p:cNvPr id="456" name="Google Shape;456;g31bb17f68ad_4_36"/>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7" name="Google Shape;457;g31bb17f68ad_4_36"/>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458" name="Google Shape;458;g31bb17f68ad_4_36"/>
          <p:cNvCxnSpPr/>
          <p:nvPr/>
        </p:nvCxnSpPr>
        <p:spPr>
          <a:xfrm>
            <a:off x="3097213" y="1313121"/>
            <a:ext cx="1036500" cy="0"/>
          </a:xfrm>
          <a:prstGeom prst="straightConnector1">
            <a:avLst/>
          </a:prstGeom>
          <a:noFill/>
          <a:ln w="12700" cap="flat" cmpd="sng">
            <a:solidFill>
              <a:schemeClr val="accent1"/>
            </a:solidFill>
            <a:prstDash val="solid"/>
            <a:miter lim="800000"/>
            <a:headEnd type="none" w="sm" len="sm"/>
            <a:tailEnd type="none" w="sm" len="sm"/>
          </a:ln>
        </p:spPr>
      </p:cxnSp>
      <p:cxnSp>
        <p:nvCxnSpPr>
          <p:cNvPr id="459" name="Google Shape;459;g31bb17f68ad_4_36"/>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460" name="Google Shape;460;g31bb17f68ad_4_36"/>
          <p:cNvSpPr txBox="1">
            <a:spLocks noGrp="1"/>
          </p:cNvSpPr>
          <p:nvPr>
            <p:ph type="title"/>
          </p:nvPr>
        </p:nvSpPr>
        <p:spPr>
          <a:xfrm>
            <a:off x="1026285" y="1381300"/>
            <a:ext cx="9136800" cy="92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Plus Jakarta Sans Medium"/>
              <a:buNone/>
            </a:pPr>
            <a:r>
              <a:rPr lang="en-ID"/>
              <a:t>LiDAR (RViz)</a:t>
            </a:r>
            <a:endParaRPr>
              <a:solidFill>
                <a:schemeClr val="accent1"/>
              </a:solidFill>
            </a:endParaRPr>
          </a:p>
        </p:txBody>
      </p:sp>
      <p:sp>
        <p:nvSpPr>
          <p:cNvPr id="461" name="Google Shape;461;g31bb17f68ad_4_36"/>
          <p:cNvSpPr txBox="1">
            <a:spLocks noGrp="1"/>
          </p:cNvSpPr>
          <p:nvPr>
            <p:ph type="body" idx="14"/>
          </p:nvPr>
        </p:nvSpPr>
        <p:spPr>
          <a:xfrm>
            <a:off x="1019175" y="1104975"/>
            <a:ext cx="25281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latin typeface="Plus Jakarta Sans"/>
                <a:ea typeface="Plus Jakarta Sans"/>
                <a:cs typeface="Plus Jakarta Sans"/>
                <a:sym typeface="Plus Jakarta Sans"/>
              </a:rPr>
              <a:t>Technology/Design</a:t>
            </a:r>
            <a:endParaRPr>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accent3"/>
              </a:buClr>
              <a:buSzPts val="1600"/>
              <a:buNone/>
            </a:pPr>
            <a:endParaRPr/>
          </a:p>
        </p:txBody>
      </p:sp>
      <p:sp>
        <p:nvSpPr>
          <p:cNvPr id="462" name="Google Shape;462;g31bb17f68ad_4_36"/>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463" name="Google Shape;463;g31bb17f68ad_4_36"/>
          <p:cNvSpPr txBox="1"/>
          <p:nvPr/>
        </p:nvSpPr>
        <p:spPr>
          <a:xfrm>
            <a:off x="5990300" y="2122225"/>
            <a:ext cx="6201600" cy="4526700"/>
          </a:xfrm>
          <a:prstGeom prst="rect">
            <a:avLst/>
          </a:prstGeom>
          <a:noFill/>
          <a:ln>
            <a:noFill/>
          </a:ln>
        </p:spPr>
        <p:txBody>
          <a:bodyPr spcFirstLastPara="1" wrap="square" lIns="91425" tIns="91425" rIns="91425" bIns="91425" anchor="t" anchorCtr="0">
            <a:noAutofit/>
          </a:bodyPr>
          <a:lstStyle/>
          <a:p>
            <a:pPr marL="419100" lvl="0" indent="-342900" algn="l" rtl="0">
              <a:spcBef>
                <a:spcPts val="0"/>
              </a:spcBef>
              <a:spcAft>
                <a:spcPts val="0"/>
              </a:spcAft>
              <a:buClr>
                <a:schemeClr val="dk1"/>
              </a:buClr>
              <a:buSzPts val="2400"/>
              <a:buFont typeface="Arial" panose="020B0604020202020204" pitchFamily="34" charset="0"/>
              <a:buChar char="•"/>
            </a:pPr>
            <a:r>
              <a:rPr lang="en-ID" sz="2400" dirty="0">
                <a:solidFill>
                  <a:schemeClr val="dk1"/>
                </a:solidFill>
                <a:latin typeface="Plus Jakarta Sans"/>
                <a:ea typeface="Plus Jakarta Sans"/>
                <a:cs typeface="Plus Jakarta Sans"/>
                <a:sym typeface="Plus Jakarta Sans"/>
              </a:rPr>
              <a:t>Visualized the sensor data on </a:t>
            </a:r>
            <a:r>
              <a:rPr lang="en-ID" sz="2400" dirty="0" err="1">
                <a:solidFill>
                  <a:schemeClr val="dk1"/>
                </a:solidFill>
                <a:latin typeface="Plus Jakarta Sans"/>
                <a:ea typeface="Plus Jakarta Sans"/>
                <a:cs typeface="Plus Jakarta Sans"/>
                <a:sym typeface="Plus Jakarta Sans"/>
              </a:rPr>
              <a:t>RViz</a:t>
            </a:r>
            <a:r>
              <a:rPr lang="en-ID" sz="2400" dirty="0">
                <a:solidFill>
                  <a:schemeClr val="dk1"/>
                </a:solidFill>
                <a:latin typeface="Plus Jakarta Sans"/>
                <a:ea typeface="Plus Jakarta Sans"/>
                <a:cs typeface="Plus Jakarta Sans"/>
                <a:sym typeface="Plus Jakarta Sans"/>
              </a:rPr>
              <a:t> (visualization tool for ROS) to see LiDAR measurements in a 360 degree radius</a:t>
            </a:r>
            <a:endParaRPr sz="2400" dirty="0">
              <a:solidFill>
                <a:schemeClr val="dk1"/>
              </a:solidFill>
              <a:latin typeface="Plus Jakarta Sans"/>
              <a:ea typeface="Plus Jakarta Sans"/>
              <a:cs typeface="Plus Jakarta Sans"/>
              <a:sym typeface="Plus Jakarta Sans"/>
            </a:endParaRPr>
          </a:p>
          <a:p>
            <a:pPr marL="419100" lvl="0" indent="-342900" algn="l" rtl="0">
              <a:spcBef>
                <a:spcPts val="0"/>
              </a:spcBef>
              <a:spcAft>
                <a:spcPts val="0"/>
              </a:spcAft>
              <a:buClr>
                <a:schemeClr val="dk1"/>
              </a:buClr>
              <a:buSzPts val="2400"/>
              <a:buFont typeface="Arial" panose="020B0604020202020204" pitchFamily="34" charset="0"/>
              <a:buChar char="•"/>
            </a:pPr>
            <a:r>
              <a:rPr lang="en-ID" sz="2400" dirty="0">
                <a:solidFill>
                  <a:schemeClr val="dk1"/>
                </a:solidFill>
                <a:latin typeface="Plus Jakarta Sans"/>
                <a:ea typeface="Plus Jakarta Sans"/>
                <a:cs typeface="Plus Jakarta Sans"/>
                <a:sym typeface="Plus Jakarta Sans"/>
              </a:rPr>
              <a:t>We were able to see the red lines on </a:t>
            </a:r>
            <a:r>
              <a:rPr lang="en-ID" sz="2400" dirty="0" err="1">
                <a:solidFill>
                  <a:schemeClr val="dk1"/>
                </a:solidFill>
                <a:latin typeface="Plus Jakarta Sans"/>
                <a:ea typeface="Plus Jakarta Sans"/>
                <a:cs typeface="Plus Jakarta Sans"/>
                <a:sym typeface="Plus Jakarta Sans"/>
              </a:rPr>
              <a:t>RViz</a:t>
            </a:r>
            <a:r>
              <a:rPr lang="en-ID" sz="2400" dirty="0">
                <a:solidFill>
                  <a:schemeClr val="dk1"/>
                </a:solidFill>
                <a:latin typeface="Plus Jakarta Sans"/>
                <a:ea typeface="Plus Jakarta Sans"/>
                <a:cs typeface="Plus Jakarta Sans"/>
                <a:sym typeface="Plus Jakarta Sans"/>
              </a:rPr>
              <a:t> changing as objects moved around</a:t>
            </a:r>
            <a:endParaRPr sz="2400" dirty="0">
              <a:solidFill>
                <a:schemeClr val="dk1"/>
              </a:solidFill>
              <a:latin typeface="Plus Jakarta Sans"/>
              <a:ea typeface="Plus Jakarta Sans"/>
              <a:cs typeface="Plus Jakarta Sans"/>
              <a:sym typeface="Plus Jakarta Sans"/>
            </a:endParaRPr>
          </a:p>
          <a:p>
            <a:pPr marL="0" lvl="0" indent="0" algn="l" rtl="0">
              <a:spcBef>
                <a:spcPts val="0"/>
              </a:spcBef>
              <a:spcAft>
                <a:spcPts val="0"/>
              </a:spcAft>
              <a:buNone/>
            </a:pPr>
            <a:endParaRPr sz="2400" dirty="0">
              <a:solidFill>
                <a:schemeClr val="dk1"/>
              </a:solidFill>
              <a:latin typeface="Plus Jakarta Sans"/>
              <a:ea typeface="Plus Jakarta Sans"/>
              <a:cs typeface="Plus Jakarta Sans"/>
              <a:sym typeface="Plus Jakarta Sans"/>
            </a:endParaRPr>
          </a:p>
        </p:txBody>
      </p:sp>
      <p:pic>
        <p:nvPicPr>
          <p:cNvPr id="464" name="Google Shape;464;g31bb17f68ad_4_36"/>
          <p:cNvPicPr preferRelativeResize="0"/>
          <p:nvPr/>
        </p:nvPicPr>
        <p:blipFill rotWithShape="1">
          <a:blip r:embed="rId3">
            <a:alphaModFix/>
          </a:blip>
          <a:srcRect t="29938" b="24617"/>
          <a:stretch/>
        </p:blipFill>
        <p:spPr>
          <a:xfrm>
            <a:off x="470900" y="2260975"/>
            <a:ext cx="5443200" cy="3298274"/>
          </a:xfrm>
          <a:prstGeom prst="rect">
            <a:avLst/>
          </a:prstGeom>
          <a:noFill/>
          <a:ln>
            <a:noFill/>
          </a:ln>
        </p:spPr>
      </p:pic>
      <p:sp>
        <p:nvSpPr>
          <p:cNvPr id="465" name="Google Shape;465;g31bb17f68ad_4_36"/>
          <p:cNvSpPr txBox="1"/>
          <p:nvPr/>
        </p:nvSpPr>
        <p:spPr>
          <a:xfrm>
            <a:off x="1431150" y="5527613"/>
            <a:ext cx="3167700" cy="246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ID" sz="1200" i="1">
                <a:latin typeface="Times New Roman"/>
                <a:ea typeface="Times New Roman"/>
                <a:cs typeface="Times New Roman"/>
                <a:sym typeface="Times New Roman"/>
              </a:rPr>
              <a:t>RViz LiDAR data visualization</a:t>
            </a:r>
            <a:endParaRPr sz="2800">
              <a:solidFill>
                <a:schemeClr val="dk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Red Accent">
      <a:dk1>
        <a:srgbClr val="222222"/>
      </a:dk1>
      <a:lt1>
        <a:srgbClr val="FFFFFF"/>
      </a:lt1>
      <a:dk2>
        <a:srgbClr val="44546A"/>
      </a:dk2>
      <a:lt2>
        <a:srgbClr val="E7E6E6"/>
      </a:lt2>
      <a:accent1>
        <a:srgbClr val="CE1211"/>
      </a:accent1>
      <a:accent2>
        <a:srgbClr val="F2EEEB"/>
      </a:accent2>
      <a:accent3>
        <a:srgbClr val="868482"/>
      </a:accent3>
      <a:accent4>
        <a:srgbClr val="AA4FF5"/>
      </a:accent4>
      <a:accent5>
        <a:srgbClr val="EA80FC"/>
      </a:accent5>
      <a:accent6>
        <a:srgbClr val="5A82F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858</Words>
  <Application>Microsoft Macintosh PowerPoint</Application>
  <PresentationFormat>Widescreen</PresentationFormat>
  <Paragraphs>178</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Plus Jakarta Sans Medium</vt:lpstr>
      <vt:lpstr>Plus Jakarta Sans</vt:lpstr>
      <vt:lpstr>Arial</vt:lpstr>
      <vt:lpstr>Times New Roman</vt:lpstr>
      <vt:lpstr>Office Theme</vt:lpstr>
      <vt:lpstr>Smooth Operator</vt:lpstr>
      <vt:lpstr>In fast-paced environments requiring hospitality such as airports and hotels, there is a decline in service workers in the U.S. For those with mobility impairments, moving luggage and heavy objects can be a strenuous and daunting task. </vt:lpstr>
      <vt:lpstr>SmoothOperator Enhance the quality of life by facilitating easy and  safe movement of objects   </vt:lpstr>
      <vt:lpstr>Minimum Viable Product </vt:lpstr>
      <vt:lpstr>PowerPoint Presentation</vt:lpstr>
      <vt:lpstr>PowerPoint Presentation</vt:lpstr>
      <vt:lpstr>PowerPoint Presentation</vt:lpstr>
      <vt:lpstr>PowerPoint Presentation</vt:lpstr>
      <vt:lpstr>LiDAR (RViz)</vt:lpstr>
      <vt:lpstr>Mapping (Hector SLAM)</vt:lpstr>
      <vt:lpstr>Next Steps</vt:lpstr>
      <vt:lpstr>Chassis  Development</vt:lpstr>
      <vt:lpstr>Chassis CAD</vt:lpstr>
      <vt:lpstr>Belt System</vt:lpstr>
      <vt:lpstr>Motor Analysis</vt:lpstr>
      <vt:lpstr>Motor Selection</vt:lpstr>
      <vt:lpstr>First Semester Prototype</vt:lpstr>
      <vt:lpstr>Chassis v0 </vt:lpstr>
      <vt:lpstr>Jetson Nano to ESP-32 Communication</vt:lpstr>
      <vt:lpstr>Wireless Prototype </vt:lpstr>
      <vt:lpstr>Wireless communication between client and SmoothOperator Secured through local subnet  SmoothOperator object detection was able to stop within 30 cm of obstacles (Hardware Interrupt)  Prototype was able to withstand ~130 lbs  Camera was able to detect fist gestures</vt:lpstr>
      <vt:lpstr>Gantt Chart </vt:lpstr>
      <vt:lpstr>PowerPoint Presentation</vt:lpstr>
      <vt:lpstr>Jira Board &amp; Sprints </vt:lpstr>
      <vt:lpstr>Google Calendar </vt:lpstr>
      <vt:lpstr>Thank You Questions/Comments?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Smooth Operator</dc:title>
  <dc:creator>Raditya Zayadi Maruapey</dc:creator>
  <cp:lastModifiedBy>So, Christian</cp:lastModifiedBy>
  <cp:revision>3</cp:revision>
  <dcterms:created xsi:type="dcterms:W3CDTF">2019-07-21T04:36:56Z</dcterms:created>
  <dcterms:modified xsi:type="dcterms:W3CDTF">2024-12-03T20:56:43Z</dcterms:modified>
</cp:coreProperties>
</file>